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9" roundtripDataSignature="AMtx7mgdhcl3ATg+Lixjdwnpz1AmfccwZ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ableStyles" Target="tableStyles.xml"/><Relationship Id="rId10" Type="http://schemas.openxmlformats.org/officeDocument/2006/relationships/slide" Target="slides/slide9.xml"/><Relationship Id="rId19"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6" name="Google Shape;1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There are 3 key things we learned from ECE 298. Firstly, organization was a key component to our projects success. Setting aside time during the weekends and weekdays was crucial to getting our project working as we would be able to tackle and find our issues early and get them done before our deadlines.</a:t>
            </a:r>
            <a:endParaRPr/>
          </a:p>
          <a:p>
            <a:pPr marL="0" lvl="0" indent="0" algn="l" rtl="0">
              <a:lnSpc>
                <a:spcPct val="100000"/>
              </a:lnSpc>
              <a:spcBef>
                <a:spcPts val="0"/>
              </a:spcBef>
              <a:spcAft>
                <a:spcPts val="0"/>
              </a:spcAft>
              <a:buSzPts val="1400"/>
              <a:buNone/>
            </a:pPr>
            <a:r>
              <a:rPr lang="en-US"/>
              <a:t>Setting roles for each team member was also crucial as we could have team members working on different things concurrently. </a:t>
            </a:r>
            <a:endParaRPr/>
          </a:p>
          <a:p>
            <a:pPr marL="0" lvl="0" indent="0" algn="l" rtl="0">
              <a:lnSpc>
                <a:spcPct val="100000"/>
              </a:lnSpc>
              <a:spcBef>
                <a:spcPts val="0"/>
              </a:spcBef>
              <a:spcAft>
                <a:spcPts val="0"/>
              </a:spcAft>
              <a:buSzPts val="1400"/>
              <a:buNone/>
            </a:pPr>
            <a:r>
              <a:rPr lang="en-US"/>
              <a:t>We learned about the development cycle for how embedded systems are designed and produced </a:t>
            </a:r>
            <a:endParaRPr/>
          </a:p>
        </p:txBody>
      </p:sp>
      <p:sp>
        <p:nvSpPr>
          <p:cNvPr id="308" name="Google Shape;30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There are 3 main tips that we can give to future ECE students taking 298</a:t>
            </a:r>
            <a:endParaRPr/>
          </a:p>
          <a:p>
            <a:pPr marL="0" lvl="0" indent="0" algn="l" rtl="0">
              <a:lnSpc>
                <a:spcPct val="100000"/>
              </a:lnSpc>
              <a:spcBef>
                <a:spcPts val="0"/>
              </a:spcBef>
              <a:spcAft>
                <a:spcPts val="0"/>
              </a:spcAft>
              <a:buSzPts val="1400"/>
              <a:buNone/>
            </a:pPr>
            <a:r>
              <a:rPr lang="en-US"/>
              <a:t>Firstly, Organization is a key component to ECE 298, if you schedule time and tackle your issues early you can get past your roadblocks without worrying about getting into crunchtime.</a:t>
            </a:r>
            <a:endParaRPr/>
          </a:p>
          <a:p>
            <a:pPr marL="0" lvl="0" indent="0" algn="l" rtl="0">
              <a:lnSpc>
                <a:spcPct val="100000"/>
              </a:lnSpc>
              <a:spcBef>
                <a:spcPts val="0"/>
              </a:spcBef>
              <a:spcAft>
                <a:spcPts val="0"/>
              </a:spcAft>
              <a:buSzPts val="1400"/>
              <a:buNone/>
            </a:pPr>
            <a:r>
              <a:rPr lang="en-US"/>
              <a:t>Team management is also very important. Setting up and designating team roles is important as well, as it helps streamline the project so team members don’t have to stress on completing everything on time or burning out </a:t>
            </a:r>
            <a:endParaRPr/>
          </a:p>
          <a:p>
            <a:pPr marL="0" lvl="0" indent="0" algn="l" rtl="0">
              <a:lnSpc>
                <a:spcPct val="100000"/>
              </a:lnSpc>
              <a:spcBef>
                <a:spcPts val="0"/>
              </a:spcBef>
              <a:spcAft>
                <a:spcPts val="0"/>
              </a:spcAft>
              <a:buSzPts val="1400"/>
              <a:buNone/>
            </a:pPr>
            <a:r>
              <a:rPr lang="en-US"/>
              <a:t>Enjoy the course- There’s a lot of stuff to learn about in ECE 298 and most of it self learning but its a challenging new experience for most ECE students because sits the first time most of us get a look into embedded systems and doing hardware design</a:t>
            </a:r>
            <a:endParaRPr/>
          </a:p>
        </p:txBody>
      </p:sp>
      <p:sp>
        <p:nvSpPr>
          <p:cNvPr id="324" name="Google Shape;32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some references for images used</a:t>
            </a:r>
            <a:endParaRPr/>
          </a:p>
        </p:txBody>
      </p:sp>
      <p:sp>
        <p:nvSpPr>
          <p:cNvPr id="347" name="Google Shape;34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3" name="Google Shape;20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Adding design goals and how we achieved them</a:t>
            </a:r>
            <a:endParaRPr/>
          </a:p>
        </p:txBody>
      </p:sp>
      <p:sp>
        <p:nvSpPr>
          <p:cNvPr id="217" name="Google Shape;21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Adding design goals and how we achieved them</a:t>
            </a:r>
            <a:endParaRPr/>
          </a:p>
        </p:txBody>
      </p:sp>
      <p:sp>
        <p:nvSpPr>
          <p:cNvPr id="229" name="Google Shape;2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Adding design goals and how we achieved them</a:t>
            </a:r>
            <a:endParaRPr/>
          </a:p>
        </p:txBody>
      </p:sp>
      <p:sp>
        <p:nvSpPr>
          <p:cNvPr id="244" name="Google Shape;24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Adding design goals and how we achieved them</a:t>
            </a:r>
            <a:endParaRPr/>
          </a:p>
        </p:txBody>
      </p:sp>
      <p:sp>
        <p:nvSpPr>
          <p:cNvPr id="262" name="Google Shape;26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Adding design goals and how we achieved them</a:t>
            </a:r>
            <a:endParaRPr/>
          </a:p>
        </p:txBody>
      </p:sp>
      <p:sp>
        <p:nvSpPr>
          <p:cNvPr id="271" name="Google Shape;27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Our hardware design first started off with our Feasibility Model which is just a general idea of how we laid out the wiring from the MCU to the breadboard during this phase we spent a lot of time working on the ultrasonic sensor and getting it to work correctly, this was considerably the hardest phase in our project, we then worked on our schematic diagram which we had to improve before creating our PCB production model. After that we  had our PCB production model that incorporated everything from our schematic prototype onto a physical PCB during this phase we spent a lot of time troubleshooting physical issues with our PCB board such as various short circuits and improper soldered components. </a:t>
            </a:r>
            <a:endParaRPr/>
          </a:p>
        </p:txBody>
      </p:sp>
      <p:sp>
        <p:nvSpPr>
          <p:cNvPr id="280" name="Google Shape;28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Theres one major improvement we can make with our project</a:t>
            </a:r>
            <a:endParaRPr/>
          </a:p>
          <a:p>
            <a:pPr marL="0" lvl="0" indent="0" algn="l" rtl="0">
              <a:lnSpc>
                <a:spcPct val="100000"/>
              </a:lnSpc>
              <a:spcBef>
                <a:spcPts val="0"/>
              </a:spcBef>
              <a:spcAft>
                <a:spcPts val="0"/>
              </a:spcAft>
              <a:buSzPts val="1400"/>
              <a:buNone/>
            </a:pPr>
            <a:r>
              <a:rPr lang="en-US"/>
              <a:t>We have to fix the ultrasonic sensor facing the backwards direction, by fabricating a new PCB that would fix the pin arrangement issue</a:t>
            </a:r>
            <a:endParaRPr/>
          </a:p>
          <a:p>
            <a:pPr marL="0" lvl="0" indent="0" algn="l" rtl="0">
              <a:lnSpc>
                <a:spcPct val="100000"/>
              </a:lnSpc>
              <a:spcBef>
                <a:spcPts val="0"/>
              </a:spcBef>
              <a:spcAft>
                <a:spcPts val="0"/>
              </a:spcAft>
              <a:buSzPts val="1400"/>
              <a:buNone/>
            </a:pPr>
            <a:endParaRPr/>
          </a:p>
        </p:txBody>
      </p:sp>
      <p:sp>
        <p:nvSpPr>
          <p:cNvPr id="298" name="Google Shape;29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type="title">
  <p:cSld name="TITLE">
    <p:spTree>
      <p:nvGrpSpPr>
        <p:cNvPr id="1" name="Shape 22"/>
        <p:cNvGrpSpPr/>
        <p:nvPr/>
      </p:nvGrpSpPr>
      <p:grpSpPr>
        <a:xfrm>
          <a:off x="0" y="0"/>
          <a:ext cx="0" cy="0"/>
          <a:chOff x="0" y="0"/>
          <a:chExt cx="0" cy="0"/>
        </a:xfrm>
      </p:grpSpPr>
      <p:pic>
        <p:nvPicPr>
          <p:cNvPr id="23" name="Google Shape;23;p15"/>
          <p:cNvPicPr preferRelativeResize="0"/>
          <p:nvPr/>
        </p:nvPicPr>
        <p:blipFill rotWithShape="1">
          <a:blip r:embed="rId2">
            <a:alphaModFix/>
          </a:blip>
          <a:srcRect/>
          <a:stretch/>
        </p:blipFill>
        <p:spPr>
          <a:xfrm>
            <a:off x="6850" y="5598000"/>
            <a:ext cx="4567498" cy="1260000"/>
          </a:xfrm>
          <a:prstGeom prst="rect">
            <a:avLst/>
          </a:prstGeom>
          <a:noFill/>
          <a:ln>
            <a:noFill/>
          </a:ln>
        </p:spPr>
      </p:pic>
      <p:sp>
        <p:nvSpPr>
          <p:cNvPr id="24" name="Google Shape;24;p15"/>
          <p:cNvSpPr txBox="1">
            <a:spLocks noGrp="1"/>
          </p:cNvSpPr>
          <p:nvPr>
            <p:ph type="ctrTitle"/>
          </p:nvPr>
        </p:nvSpPr>
        <p:spPr>
          <a:xfrm>
            <a:off x="452740" y="1028940"/>
            <a:ext cx="8692199" cy="1474115"/>
          </a:xfrm>
          <a:prstGeom prst="rect">
            <a:avLst/>
          </a:prstGeom>
          <a:noFill/>
          <a:ln>
            <a:noFill/>
          </a:ln>
        </p:spPr>
        <p:txBody>
          <a:bodyPr spcFirstLastPara="1" wrap="square" lIns="0" tIns="45700" rIns="91425" bIns="45700" anchor="b" anchorCtr="0">
            <a:noAutofit/>
          </a:bodyPr>
          <a:lstStyle>
            <a:lvl1pPr lvl="0" algn="l">
              <a:lnSpc>
                <a:spcPct val="85000"/>
              </a:lnSpc>
              <a:spcBef>
                <a:spcPts val="0"/>
              </a:spcBef>
              <a:spcAft>
                <a:spcPts val="0"/>
              </a:spcAft>
              <a:buClr>
                <a:schemeClr val="dk1"/>
              </a:buClr>
              <a:buSzPts val="5400"/>
              <a:buFont typeface="Impact"/>
              <a:buNone/>
              <a:defRPr sz="5400">
                <a:solidFill>
                  <a:schemeClr val="dk1"/>
                </a:solidFill>
                <a:latin typeface="Impact"/>
                <a:ea typeface="Impact"/>
                <a:cs typeface="Impact"/>
                <a:sym typeface="Impac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5"/>
          <p:cNvSpPr txBox="1">
            <a:spLocks noGrp="1"/>
          </p:cNvSpPr>
          <p:nvPr>
            <p:ph type="subTitle" idx="1"/>
          </p:nvPr>
        </p:nvSpPr>
        <p:spPr>
          <a:xfrm>
            <a:off x="452740" y="4266821"/>
            <a:ext cx="5486243" cy="666549"/>
          </a:xfrm>
          <a:prstGeom prst="rect">
            <a:avLst/>
          </a:prstGeom>
          <a:noFill/>
          <a:ln>
            <a:noFill/>
          </a:ln>
        </p:spPr>
        <p:txBody>
          <a:bodyPr spcFirstLastPara="1" wrap="square" lIns="0" tIns="45700" rIns="91425" bIns="45700" anchor="t" anchorCtr="0">
            <a:normAutofit/>
          </a:bodyPr>
          <a:lstStyle>
            <a:lvl1pPr lvl="0" algn="l">
              <a:lnSpc>
                <a:spcPct val="100000"/>
              </a:lnSpc>
              <a:spcBef>
                <a:spcPts val="800"/>
              </a:spcBef>
              <a:spcAft>
                <a:spcPts val="0"/>
              </a:spcAft>
              <a:buSzPts val="1700"/>
              <a:buNone/>
              <a:defRPr sz="2000" b="0">
                <a:solidFill>
                  <a:srgbClr val="7F7F7F"/>
                </a:solidFill>
              </a:defRPr>
            </a:lvl1pPr>
            <a:lvl2pPr lvl="1" algn="ctr">
              <a:lnSpc>
                <a:spcPct val="100000"/>
              </a:lnSpc>
              <a:spcBef>
                <a:spcPts val="800"/>
              </a:spcBef>
              <a:spcAft>
                <a:spcPts val="0"/>
              </a:spcAft>
              <a:buSzPts val="1700"/>
              <a:buNone/>
              <a:defRPr sz="2000"/>
            </a:lvl2pPr>
            <a:lvl3pPr lvl="2" algn="ctr">
              <a:lnSpc>
                <a:spcPct val="100000"/>
              </a:lnSpc>
              <a:spcBef>
                <a:spcPts val="800"/>
              </a:spcBef>
              <a:spcAft>
                <a:spcPts val="0"/>
              </a:spcAft>
              <a:buSzPts val="1530"/>
              <a:buNone/>
              <a:defRPr sz="1800"/>
            </a:lvl3pPr>
            <a:lvl4pPr lvl="3" algn="ctr">
              <a:lnSpc>
                <a:spcPct val="100000"/>
              </a:lnSpc>
              <a:spcBef>
                <a:spcPts val="800"/>
              </a:spcBef>
              <a:spcAft>
                <a:spcPts val="0"/>
              </a:spcAft>
              <a:buSzPts val="1360"/>
              <a:buNone/>
              <a:defRPr sz="1600"/>
            </a:lvl4pPr>
            <a:lvl5pPr lvl="4" algn="ctr">
              <a:lnSpc>
                <a:spcPct val="100000"/>
              </a:lnSpc>
              <a:spcBef>
                <a:spcPts val="800"/>
              </a:spcBef>
              <a:spcAft>
                <a:spcPts val="0"/>
              </a:spcAft>
              <a:buSzPts val="1360"/>
              <a:buNone/>
              <a:defRPr sz="1600"/>
            </a:lvl5pPr>
            <a:lvl6pPr lvl="5" algn="ctr">
              <a:lnSpc>
                <a:spcPct val="90000"/>
              </a:lnSpc>
              <a:spcBef>
                <a:spcPts val="8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6" name="Google Shape;26;p15"/>
          <p:cNvSpPr txBox="1">
            <a:spLocks noGrp="1"/>
          </p:cNvSpPr>
          <p:nvPr>
            <p:ph type="dt" idx="10"/>
          </p:nvPr>
        </p:nvSpPr>
        <p:spPr>
          <a:xfrm>
            <a:off x="452740" y="2642329"/>
            <a:ext cx="1182916" cy="377962"/>
          </a:xfrm>
          <a:prstGeom prst="rect">
            <a:avLst/>
          </a:prstGeom>
          <a:solidFill>
            <a:schemeClr val="accent1"/>
          </a:solid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100">
                <a:solidFill>
                  <a:schemeClr val="lt1"/>
                </a:solidFill>
                <a:latin typeface="Verdana"/>
                <a:ea typeface="Verdana"/>
                <a:cs typeface="Verdana"/>
                <a:sym typeface="Verdan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5"/>
          <p:cNvSpPr txBox="1">
            <a:spLocks noGrp="1"/>
          </p:cNvSpPr>
          <p:nvPr>
            <p:ph type="ftr" idx="11"/>
          </p:nvPr>
        </p:nvSpPr>
        <p:spPr>
          <a:xfrm>
            <a:off x="6623674" y="6377231"/>
            <a:ext cx="4293708" cy="2503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5"/>
          <p:cNvSpPr txBox="1">
            <a:spLocks noGrp="1"/>
          </p:cNvSpPr>
          <p:nvPr>
            <p:ph type="sldNum" idx="12"/>
          </p:nvPr>
        </p:nvSpPr>
        <p:spPr>
          <a:xfrm>
            <a:off x="11148416" y="6377231"/>
            <a:ext cx="553900" cy="250337"/>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1pPr>
            <a:lvl2pPr marL="0" marR="0" lvl="1"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2pPr>
            <a:lvl3pPr marL="0" marR="0" lvl="2"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3pPr>
            <a:lvl4pPr marL="0" marR="0" lvl="3"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4pPr>
            <a:lvl5pPr marL="0" marR="0" lvl="4"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5pPr>
            <a:lvl6pPr marL="0" marR="0" lvl="5"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6pPr>
            <a:lvl7pPr marL="0" marR="0" lvl="6"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7pPr>
            <a:lvl8pPr marL="0" marR="0" lvl="7"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8pPr>
            <a:lvl9pPr marL="0" marR="0" lvl="8"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9pPr>
          </a:lstStyle>
          <a:p>
            <a:pPr marL="0" lvl="0" indent="0" algn="ctr" rtl="0">
              <a:spcBef>
                <a:spcPts val="0"/>
              </a:spcBef>
              <a:spcAft>
                <a:spcPts val="0"/>
              </a:spcAft>
              <a:buNone/>
            </a:pPr>
            <a:fld id="{00000000-1234-1234-1234-123412341234}" type="slidenum">
              <a:rPr lang="en-US"/>
              <a:t>‹#›</a:t>
            </a:fld>
            <a:endParaRPr/>
          </a:p>
        </p:txBody>
      </p:sp>
      <p:sp>
        <p:nvSpPr>
          <p:cNvPr id="29" name="Google Shape;29;p15"/>
          <p:cNvSpPr/>
          <p:nvPr/>
        </p:nvSpPr>
        <p:spPr>
          <a:xfrm>
            <a:off x="1" y="198582"/>
            <a:ext cx="3082197" cy="19858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eorgia"/>
              <a:ea typeface="Georgia"/>
              <a:cs typeface="Georgia"/>
              <a:sym typeface="Georgia"/>
            </a:endParaRPr>
          </a:p>
        </p:txBody>
      </p:sp>
      <p:sp>
        <p:nvSpPr>
          <p:cNvPr id="30" name="Google Shape;30;p15"/>
          <p:cNvSpPr/>
          <p:nvPr/>
        </p:nvSpPr>
        <p:spPr>
          <a:xfrm>
            <a:off x="3050818" y="198582"/>
            <a:ext cx="3047061" cy="19858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eorgia"/>
              <a:ea typeface="Georgia"/>
              <a:cs typeface="Georgia"/>
              <a:sym typeface="Georgia"/>
            </a:endParaRPr>
          </a:p>
        </p:txBody>
      </p:sp>
      <p:sp>
        <p:nvSpPr>
          <p:cNvPr id="31" name="Google Shape;31;p15"/>
          <p:cNvSpPr/>
          <p:nvPr/>
        </p:nvSpPr>
        <p:spPr>
          <a:xfrm>
            <a:off x="6097879" y="198582"/>
            <a:ext cx="3047061" cy="19858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eorgia"/>
              <a:ea typeface="Georgia"/>
              <a:cs typeface="Georgia"/>
              <a:sym typeface="Georgia"/>
            </a:endParaRPr>
          </a:p>
        </p:txBody>
      </p:sp>
      <p:sp>
        <p:nvSpPr>
          <p:cNvPr id="32" name="Google Shape;32;p15"/>
          <p:cNvSpPr/>
          <p:nvPr/>
        </p:nvSpPr>
        <p:spPr>
          <a:xfrm>
            <a:off x="9144939" y="198582"/>
            <a:ext cx="3047061" cy="19858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eorgia"/>
              <a:ea typeface="Georgia"/>
              <a:cs typeface="Georgia"/>
              <a:sym typeface="Georgia"/>
            </a:endParaRPr>
          </a:p>
        </p:txBody>
      </p:sp>
      <p:sp>
        <p:nvSpPr>
          <p:cNvPr id="33" name="Google Shape;33;p15"/>
          <p:cNvSpPr/>
          <p:nvPr/>
        </p:nvSpPr>
        <p:spPr>
          <a:xfrm>
            <a:off x="0" y="0"/>
            <a:ext cx="12191999" cy="19858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eorgia"/>
              <a:ea typeface="Georgia"/>
              <a:cs typeface="Georgia"/>
              <a:sym typeface="Georgia"/>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Context or Quote with Photo">
  <p:cSld name="Context or Quote with Photo">
    <p:bg>
      <p:bgPr>
        <a:solidFill>
          <a:schemeClr val="lt2"/>
        </a:solidFill>
        <a:effectLst/>
      </p:bgPr>
    </p:bg>
    <p:spTree>
      <p:nvGrpSpPr>
        <p:cNvPr id="1" name="Shape 114"/>
        <p:cNvGrpSpPr/>
        <p:nvPr/>
      </p:nvGrpSpPr>
      <p:grpSpPr>
        <a:xfrm>
          <a:off x="0" y="0"/>
          <a:ext cx="0" cy="0"/>
          <a:chOff x="0" y="0"/>
          <a:chExt cx="0" cy="0"/>
        </a:xfrm>
      </p:grpSpPr>
      <p:sp>
        <p:nvSpPr>
          <p:cNvPr id="115" name="Google Shape;115;p24"/>
          <p:cNvSpPr>
            <a:spLocks noGrp="1"/>
          </p:cNvSpPr>
          <p:nvPr>
            <p:ph type="pic" idx="2"/>
          </p:nvPr>
        </p:nvSpPr>
        <p:spPr>
          <a:xfrm>
            <a:off x="6350285" y="495661"/>
            <a:ext cx="5440648" cy="575736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800"/>
              </a:spcBef>
              <a:spcAft>
                <a:spcPts val="0"/>
              </a:spcAft>
              <a:buClr>
                <a:schemeClr val="dk1"/>
              </a:buClr>
              <a:buSzPts val="2040"/>
              <a:buFont typeface="Noto Sans Symbols"/>
              <a:buChar char="▪"/>
              <a:defRPr sz="2400" b="0" i="0" u="none" strike="noStrike" cap="none">
                <a:solidFill>
                  <a:schemeClr val="dk1"/>
                </a:solidFill>
                <a:latin typeface="Georgia"/>
                <a:ea typeface="Georgia"/>
                <a:cs typeface="Georgia"/>
                <a:sym typeface="Georgia"/>
              </a:defRPr>
            </a:lvl1pPr>
            <a:lvl2pPr marR="0" lvl="1" algn="l" rtl="0">
              <a:lnSpc>
                <a:spcPct val="100000"/>
              </a:lnSpc>
              <a:spcBef>
                <a:spcPts val="800"/>
              </a:spcBef>
              <a:spcAft>
                <a:spcPts val="0"/>
              </a:spcAft>
              <a:buClr>
                <a:schemeClr val="dk1"/>
              </a:buClr>
              <a:buSzPts val="1700"/>
              <a:buFont typeface="Noto Sans Symbols"/>
              <a:buChar char="▪"/>
              <a:defRPr sz="2000" b="0" i="0" u="none" strike="noStrike" cap="none">
                <a:solidFill>
                  <a:schemeClr val="dk1"/>
                </a:solidFill>
                <a:latin typeface="Georgia"/>
                <a:ea typeface="Georgia"/>
                <a:cs typeface="Georgia"/>
                <a:sym typeface="Georgia"/>
              </a:defRPr>
            </a:lvl2pPr>
            <a:lvl3pPr marR="0" lvl="2" algn="l" rtl="0">
              <a:lnSpc>
                <a:spcPct val="100000"/>
              </a:lnSpc>
              <a:spcBef>
                <a:spcPts val="800"/>
              </a:spcBef>
              <a:spcAft>
                <a:spcPts val="0"/>
              </a:spcAft>
              <a:buClr>
                <a:schemeClr val="dk1"/>
              </a:buClr>
              <a:buSzPts val="1530"/>
              <a:buFont typeface="Noto Sans Symbols"/>
              <a:buChar char="▪"/>
              <a:defRPr sz="1800" b="0" i="0" u="none" strike="noStrike" cap="none">
                <a:solidFill>
                  <a:schemeClr val="dk1"/>
                </a:solidFill>
                <a:latin typeface="Georgia"/>
                <a:ea typeface="Georgia"/>
                <a:cs typeface="Georgia"/>
                <a:sym typeface="Georgia"/>
              </a:defRPr>
            </a:lvl3pPr>
            <a:lvl4pPr marR="0" lvl="3" algn="l" rtl="0">
              <a:lnSpc>
                <a:spcPct val="100000"/>
              </a:lnSpc>
              <a:spcBef>
                <a:spcPts val="800"/>
              </a:spcBef>
              <a:spcAft>
                <a:spcPts val="0"/>
              </a:spcAft>
              <a:buClr>
                <a:schemeClr val="dk1"/>
              </a:buClr>
              <a:buSzPts val="1360"/>
              <a:buFont typeface="Noto Sans Symbols"/>
              <a:buChar char="▪"/>
              <a:defRPr sz="1600" b="0" i="0" u="none" strike="noStrike" cap="none">
                <a:solidFill>
                  <a:schemeClr val="dk1"/>
                </a:solidFill>
                <a:latin typeface="Georgia"/>
                <a:ea typeface="Georgia"/>
                <a:cs typeface="Georgia"/>
                <a:sym typeface="Georgia"/>
              </a:defRPr>
            </a:lvl4pPr>
            <a:lvl5pPr marR="0" lvl="4" algn="l" rtl="0">
              <a:lnSpc>
                <a:spcPct val="100000"/>
              </a:lnSpc>
              <a:spcBef>
                <a:spcPts val="800"/>
              </a:spcBef>
              <a:spcAft>
                <a:spcPts val="0"/>
              </a:spcAft>
              <a:buClr>
                <a:schemeClr val="dk1"/>
              </a:buClr>
              <a:buSzPts val="1360"/>
              <a:buFont typeface="Noto Sans Symbols"/>
              <a:buChar char="▪"/>
              <a:defRPr sz="1600" b="0" i="0" u="none" strike="noStrike" cap="none">
                <a:solidFill>
                  <a:schemeClr val="dk1"/>
                </a:solidFill>
                <a:latin typeface="Georgia"/>
                <a:ea typeface="Georgia"/>
                <a:cs typeface="Georgia"/>
                <a:sym typeface="Georgia"/>
              </a:defRPr>
            </a:lvl5pPr>
            <a:lvl6pPr marR="0" lvl="5" algn="l" rtl="0">
              <a:lnSpc>
                <a:spcPct val="90000"/>
              </a:lnSpc>
              <a:spcBef>
                <a:spcPts val="8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9pPr>
          </a:lstStyle>
          <a:p>
            <a:endParaRPr/>
          </a:p>
        </p:txBody>
      </p:sp>
      <p:sp>
        <p:nvSpPr>
          <p:cNvPr id="116" name="Google Shape;116;p24"/>
          <p:cNvSpPr txBox="1">
            <a:spLocks noGrp="1"/>
          </p:cNvSpPr>
          <p:nvPr>
            <p:ph type="title"/>
          </p:nvPr>
        </p:nvSpPr>
        <p:spPr>
          <a:xfrm>
            <a:off x="854362" y="1237675"/>
            <a:ext cx="4331855" cy="910202"/>
          </a:xfrm>
          <a:prstGeom prst="rect">
            <a:avLst/>
          </a:prstGeom>
          <a:noFill/>
          <a:ln>
            <a:noFill/>
          </a:ln>
        </p:spPr>
        <p:txBody>
          <a:bodyPr spcFirstLastPara="1" wrap="square" lIns="91425" tIns="45700" rIns="91425" bIns="45700" anchor="b" anchorCtr="0">
            <a:normAutofit/>
          </a:bodyPr>
          <a:lstStyle>
            <a:lvl1pPr lvl="0" algn="ctr">
              <a:lnSpc>
                <a:spcPct val="85000"/>
              </a:lnSpc>
              <a:spcBef>
                <a:spcPts val="0"/>
              </a:spcBef>
              <a:spcAft>
                <a:spcPts val="0"/>
              </a:spcAft>
              <a:buClr>
                <a:schemeClr val="dk1"/>
              </a:buClr>
              <a:buSzPts val="2800"/>
              <a:buFont typeface="Impact"/>
              <a:buNone/>
              <a:defRPr sz="28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24"/>
          <p:cNvSpPr txBox="1">
            <a:spLocks noGrp="1"/>
          </p:cNvSpPr>
          <p:nvPr>
            <p:ph type="dt" idx="10"/>
          </p:nvPr>
        </p:nvSpPr>
        <p:spPr>
          <a:xfrm>
            <a:off x="10692947" y="6335309"/>
            <a:ext cx="1181114" cy="2503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24"/>
          <p:cNvSpPr txBox="1">
            <a:spLocks noGrp="1"/>
          </p:cNvSpPr>
          <p:nvPr>
            <p:ph type="ftr" idx="11"/>
          </p:nvPr>
        </p:nvSpPr>
        <p:spPr>
          <a:xfrm>
            <a:off x="259882" y="6335309"/>
            <a:ext cx="3887245" cy="2503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p24"/>
          <p:cNvSpPr txBox="1">
            <a:spLocks noGrp="1"/>
          </p:cNvSpPr>
          <p:nvPr>
            <p:ph type="sldNum" idx="12"/>
          </p:nvPr>
        </p:nvSpPr>
        <p:spPr>
          <a:xfrm>
            <a:off x="4479637" y="6335309"/>
            <a:ext cx="1016000" cy="250337"/>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1pPr>
            <a:lvl2pPr marL="0" marR="0" lvl="1"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2pPr>
            <a:lvl3pPr marL="0" marR="0" lvl="2"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3pPr>
            <a:lvl4pPr marL="0" marR="0" lvl="3"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4pPr>
            <a:lvl5pPr marL="0" marR="0" lvl="4"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5pPr>
            <a:lvl6pPr marL="0" marR="0" lvl="5"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6pPr>
            <a:lvl7pPr marL="0" marR="0" lvl="6"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7pPr>
            <a:lvl8pPr marL="0" marR="0" lvl="7"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8pPr>
            <a:lvl9pPr marL="0" marR="0" lvl="8"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9pPr>
          </a:lstStyle>
          <a:p>
            <a:pPr marL="0" lvl="0" indent="0" algn="ctr" rtl="0">
              <a:spcBef>
                <a:spcPts val="0"/>
              </a:spcBef>
              <a:spcAft>
                <a:spcPts val="0"/>
              </a:spcAft>
              <a:buNone/>
            </a:pPr>
            <a:r>
              <a:rPr lang="en-US"/>
              <a:t>PAGE  </a:t>
            </a:r>
            <a:fld id="{00000000-1234-1234-1234-123412341234}" type="slidenum">
              <a:rPr lang="en-US"/>
              <a:t>‹#›</a:t>
            </a:fld>
            <a:endParaRPr/>
          </a:p>
        </p:txBody>
      </p:sp>
      <p:sp>
        <p:nvSpPr>
          <p:cNvPr id="120" name="Google Shape;120;p24"/>
          <p:cNvSpPr txBox="1">
            <a:spLocks noGrp="1"/>
          </p:cNvSpPr>
          <p:nvPr>
            <p:ph type="body" idx="1"/>
          </p:nvPr>
        </p:nvSpPr>
        <p:spPr>
          <a:xfrm>
            <a:off x="544943" y="2409026"/>
            <a:ext cx="4950694" cy="2114550"/>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800"/>
              </a:spcBef>
              <a:spcAft>
                <a:spcPts val="0"/>
              </a:spcAft>
              <a:buSzPts val="1870"/>
              <a:buNone/>
              <a:defRPr sz="2200"/>
            </a:lvl1pPr>
            <a:lvl2pPr marL="914400" lvl="1" indent="-336550" algn="ctr">
              <a:lnSpc>
                <a:spcPct val="100000"/>
              </a:lnSpc>
              <a:spcBef>
                <a:spcPts val="800"/>
              </a:spcBef>
              <a:spcAft>
                <a:spcPts val="0"/>
              </a:spcAft>
              <a:buSzPts val="1700"/>
              <a:buChar char="▪"/>
              <a:defRPr/>
            </a:lvl2pPr>
            <a:lvl3pPr marL="1371600" lvl="2" indent="-325755" algn="ctr">
              <a:lnSpc>
                <a:spcPct val="100000"/>
              </a:lnSpc>
              <a:spcBef>
                <a:spcPts val="800"/>
              </a:spcBef>
              <a:spcAft>
                <a:spcPts val="0"/>
              </a:spcAft>
              <a:buSzPts val="1530"/>
              <a:buChar char="▪"/>
              <a:defRPr/>
            </a:lvl3pPr>
            <a:lvl4pPr marL="1828800" lvl="3" indent="-314960" algn="ctr">
              <a:lnSpc>
                <a:spcPct val="100000"/>
              </a:lnSpc>
              <a:spcBef>
                <a:spcPts val="800"/>
              </a:spcBef>
              <a:spcAft>
                <a:spcPts val="0"/>
              </a:spcAft>
              <a:buSzPts val="1360"/>
              <a:buChar char="▪"/>
              <a:defRPr/>
            </a:lvl4pPr>
            <a:lvl5pPr marL="2286000" lvl="4" indent="-314960" algn="ctr">
              <a:lnSpc>
                <a:spcPct val="100000"/>
              </a:lnSpc>
              <a:spcBef>
                <a:spcPts val="800"/>
              </a:spcBef>
              <a:spcAft>
                <a:spcPts val="0"/>
              </a:spcAft>
              <a:buSzPts val="1360"/>
              <a:buChar char="▪"/>
              <a:defRPr/>
            </a:lvl5pPr>
            <a:lvl6pPr marL="2743200" lvl="5" indent="-342900" algn="l">
              <a:lnSpc>
                <a:spcPct val="90000"/>
              </a:lnSpc>
              <a:spcBef>
                <a:spcPts val="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1" name="Google Shape;121;p24"/>
          <p:cNvSpPr txBox="1">
            <a:spLocks noGrp="1"/>
          </p:cNvSpPr>
          <p:nvPr>
            <p:ph type="body" idx="3"/>
          </p:nvPr>
        </p:nvSpPr>
        <p:spPr>
          <a:xfrm>
            <a:off x="854362" y="4784725"/>
            <a:ext cx="4331855" cy="276225"/>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800"/>
              </a:spcBef>
              <a:spcAft>
                <a:spcPts val="0"/>
              </a:spcAft>
              <a:buSzPts val="1020"/>
              <a:buNone/>
              <a:defRPr sz="1200" b="1">
                <a:solidFill>
                  <a:srgbClr val="595959"/>
                </a:solidFill>
                <a:latin typeface="Verdana"/>
                <a:ea typeface="Verdana"/>
                <a:cs typeface="Verdana"/>
                <a:sym typeface="Verdana"/>
              </a:defRPr>
            </a:lvl1pPr>
            <a:lvl2pPr marL="914400" lvl="1" indent="-325755" algn="l">
              <a:lnSpc>
                <a:spcPct val="100000"/>
              </a:lnSpc>
              <a:spcBef>
                <a:spcPts val="800"/>
              </a:spcBef>
              <a:spcAft>
                <a:spcPts val="0"/>
              </a:spcAft>
              <a:buSzPts val="1530"/>
              <a:buChar char="▪"/>
              <a:defRPr/>
            </a:lvl2pPr>
            <a:lvl3pPr marL="1371600" lvl="2" indent="-325755" algn="l">
              <a:lnSpc>
                <a:spcPct val="100000"/>
              </a:lnSpc>
              <a:spcBef>
                <a:spcPts val="800"/>
              </a:spcBef>
              <a:spcAft>
                <a:spcPts val="0"/>
              </a:spcAft>
              <a:buSzPts val="1530"/>
              <a:buChar char="▪"/>
              <a:defRPr/>
            </a:lvl3pPr>
            <a:lvl4pPr marL="1828800" lvl="3" indent="-325755" algn="l">
              <a:lnSpc>
                <a:spcPct val="100000"/>
              </a:lnSpc>
              <a:spcBef>
                <a:spcPts val="800"/>
              </a:spcBef>
              <a:spcAft>
                <a:spcPts val="0"/>
              </a:spcAft>
              <a:buSzPts val="1530"/>
              <a:buChar char="▪"/>
              <a:defRPr/>
            </a:lvl4pPr>
            <a:lvl5pPr marL="2286000" lvl="4" indent="-325754" algn="l">
              <a:lnSpc>
                <a:spcPct val="100000"/>
              </a:lnSpc>
              <a:spcBef>
                <a:spcPts val="800"/>
              </a:spcBef>
              <a:spcAft>
                <a:spcPts val="0"/>
              </a:spcAft>
              <a:buSzPts val="1530"/>
              <a:buChar char="▪"/>
              <a:defRPr/>
            </a:lvl5pPr>
            <a:lvl6pPr marL="2743200" lvl="5" indent="-342900" algn="l">
              <a:lnSpc>
                <a:spcPct val="90000"/>
              </a:lnSpc>
              <a:spcBef>
                <a:spcPts val="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22" name="Google Shape;122;p24"/>
          <p:cNvCxnSpPr/>
          <p:nvPr/>
        </p:nvCxnSpPr>
        <p:spPr>
          <a:xfrm>
            <a:off x="854363" y="2244437"/>
            <a:ext cx="4331855" cy="0"/>
          </a:xfrm>
          <a:prstGeom prst="straightConnector1">
            <a:avLst/>
          </a:prstGeom>
          <a:noFill/>
          <a:ln w="15875" cap="rnd" cmpd="sng">
            <a:solidFill>
              <a:schemeClr val="dk1"/>
            </a:solidFill>
            <a:prstDash val="solid"/>
            <a:miter lim="800000"/>
            <a:headEnd type="none" w="sm" len="sm"/>
            <a:tailEnd type="none" w="sm" len="sm"/>
          </a:ln>
        </p:spPr>
      </p:cxnSp>
      <p:cxnSp>
        <p:nvCxnSpPr>
          <p:cNvPr id="123" name="Google Shape;123;p24"/>
          <p:cNvCxnSpPr/>
          <p:nvPr/>
        </p:nvCxnSpPr>
        <p:spPr>
          <a:xfrm>
            <a:off x="854363" y="4668983"/>
            <a:ext cx="4331855" cy="0"/>
          </a:xfrm>
          <a:prstGeom prst="straightConnector1">
            <a:avLst/>
          </a:prstGeom>
          <a:noFill/>
          <a:ln w="15875" cap="rnd" cmpd="sng">
            <a:solidFill>
              <a:schemeClr val="dk1"/>
            </a:solidFill>
            <a:prstDash val="solid"/>
            <a:miter lim="800000"/>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ection Divider 1">
  <p:cSld name="Section Divider 1">
    <p:spTree>
      <p:nvGrpSpPr>
        <p:cNvPr id="1" name="Shape 124"/>
        <p:cNvGrpSpPr/>
        <p:nvPr/>
      </p:nvGrpSpPr>
      <p:grpSpPr>
        <a:xfrm>
          <a:off x="0" y="0"/>
          <a:ext cx="0" cy="0"/>
          <a:chOff x="0" y="0"/>
          <a:chExt cx="0" cy="0"/>
        </a:xfrm>
      </p:grpSpPr>
      <p:sp>
        <p:nvSpPr>
          <p:cNvPr id="125" name="Google Shape;125;p25"/>
          <p:cNvSpPr txBox="1">
            <a:spLocks noGrp="1"/>
          </p:cNvSpPr>
          <p:nvPr>
            <p:ph type="body" idx="1"/>
          </p:nvPr>
        </p:nvSpPr>
        <p:spPr>
          <a:xfrm>
            <a:off x="1550988" y="3461559"/>
            <a:ext cx="9070975" cy="598488"/>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800"/>
              </a:spcBef>
              <a:spcAft>
                <a:spcPts val="0"/>
              </a:spcAft>
              <a:buSzPts val="2720"/>
              <a:buNone/>
              <a:defRPr sz="3200"/>
            </a:lvl1pPr>
            <a:lvl2pPr marL="914400" lvl="1" indent="-228600" algn="ctr">
              <a:lnSpc>
                <a:spcPct val="100000"/>
              </a:lnSpc>
              <a:spcBef>
                <a:spcPts val="800"/>
              </a:spcBef>
              <a:spcAft>
                <a:spcPts val="0"/>
              </a:spcAft>
              <a:buSzPts val="1700"/>
              <a:buNone/>
              <a:defRPr/>
            </a:lvl2pPr>
            <a:lvl3pPr marL="1371600" lvl="2" indent="-228600" algn="ctr">
              <a:lnSpc>
                <a:spcPct val="100000"/>
              </a:lnSpc>
              <a:spcBef>
                <a:spcPts val="800"/>
              </a:spcBef>
              <a:spcAft>
                <a:spcPts val="0"/>
              </a:spcAft>
              <a:buSzPts val="1530"/>
              <a:buNone/>
              <a:defRPr/>
            </a:lvl3pPr>
            <a:lvl4pPr marL="1828800" lvl="3" indent="-228600" algn="ctr">
              <a:lnSpc>
                <a:spcPct val="100000"/>
              </a:lnSpc>
              <a:spcBef>
                <a:spcPts val="800"/>
              </a:spcBef>
              <a:spcAft>
                <a:spcPts val="0"/>
              </a:spcAft>
              <a:buSzPts val="1360"/>
              <a:buNone/>
              <a:defRPr/>
            </a:lvl4pPr>
            <a:lvl5pPr marL="2286000" lvl="4" indent="-228600" algn="ctr">
              <a:lnSpc>
                <a:spcPct val="100000"/>
              </a:lnSpc>
              <a:spcBef>
                <a:spcPts val="800"/>
              </a:spcBef>
              <a:spcAft>
                <a:spcPts val="0"/>
              </a:spcAft>
              <a:buSzPts val="1360"/>
              <a:buNone/>
              <a:defRPr/>
            </a:lvl5pPr>
            <a:lvl6pPr marL="2743200" lvl="5" indent="-342900" algn="l">
              <a:lnSpc>
                <a:spcPct val="90000"/>
              </a:lnSpc>
              <a:spcBef>
                <a:spcPts val="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6" name="Google Shape;126;p25"/>
          <p:cNvSpPr txBox="1">
            <a:spLocks noGrp="1"/>
          </p:cNvSpPr>
          <p:nvPr>
            <p:ph type="title"/>
          </p:nvPr>
        </p:nvSpPr>
        <p:spPr>
          <a:xfrm>
            <a:off x="287591" y="2382981"/>
            <a:ext cx="11569729" cy="1046019"/>
          </a:xfrm>
          <a:prstGeom prst="rect">
            <a:avLst/>
          </a:prstGeom>
          <a:noFill/>
          <a:ln>
            <a:noFill/>
          </a:ln>
        </p:spPr>
        <p:txBody>
          <a:bodyPr spcFirstLastPara="1" wrap="square" lIns="91425" tIns="45700" rIns="91425" bIns="45700" anchor="b" anchorCtr="0">
            <a:normAutofit/>
          </a:bodyPr>
          <a:lstStyle>
            <a:lvl1pPr lvl="0" algn="ctr">
              <a:lnSpc>
                <a:spcPct val="85000"/>
              </a:lnSpc>
              <a:spcBef>
                <a:spcPts val="0"/>
              </a:spcBef>
              <a:spcAft>
                <a:spcPts val="0"/>
              </a:spcAft>
              <a:buClr>
                <a:schemeClr val="dk1"/>
              </a:buClr>
              <a:buSzPts val="6000"/>
              <a:buFont typeface="Impact"/>
              <a:buNone/>
              <a:defRPr sz="6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25"/>
          <p:cNvSpPr txBox="1">
            <a:spLocks noGrp="1"/>
          </p:cNvSpPr>
          <p:nvPr>
            <p:ph type="dt" idx="10"/>
          </p:nvPr>
        </p:nvSpPr>
        <p:spPr>
          <a:xfrm>
            <a:off x="10676206" y="6335309"/>
            <a:ext cx="1181114" cy="2503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25"/>
          <p:cNvSpPr txBox="1">
            <a:spLocks noGrp="1"/>
          </p:cNvSpPr>
          <p:nvPr>
            <p:ph type="ftr" idx="11"/>
          </p:nvPr>
        </p:nvSpPr>
        <p:spPr>
          <a:xfrm>
            <a:off x="259882" y="6335309"/>
            <a:ext cx="5226517" cy="2503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25"/>
          <p:cNvSpPr txBox="1">
            <a:spLocks noGrp="1"/>
          </p:cNvSpPr>
          <p:nvPr>
            <p:ph type="sldNum" idx="12"/>
          </p:nvPr>
        </p:nvSpPr>
        <p:spPr>
          <a:xfrm>
            <a:off x="5588000" y="6335309"/>
            <a:ext cx="1016000" cy="250337"/>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1pPr>
            <a:lvl2pPr marL="0" marR="0" lvl="1"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2pPr>
            <a:lvl3pPr marL="0" marR="0" lvl="2"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3pPr>
            <a:lvl4pPr marL="0" marR="0" lvl="3"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4pPr>
            <a:lvl5pPr marL="0" marR="0" lvl="4"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5pPr>
            <a:lvl6pPr marL="0" marR="0" lvl="5"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6pPr>
            <a:lvl7pPr marL="0" marR="0" lvl="6"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7pPr>
            <a:lvl8pPr marL="0" marR="0" lvl="7"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8pPr>
            <a:lvl9pPr marL="0" marR="0" lvl="8"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9pPr>
          </a:lstStyle>
          <a:p>
            <a:pPr marL="0" lvl="0" indent="0" algn="ctr" rtl="0">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Section Divider 2">
  <p:cSld name="Section Divider 2">
    <p:bg>
      <p:bgPr>
        <a:solidFill>
          <a:schemeClr val="accent1"/>
        </a:solidFill>
        <a:effectLst/>
      </p:bgPr>
    </p:bg>
    <p:spTree>
      <p:nvGrpSpPr>
        <p:cNvPr id="1" name="Shape 130"/>
        <p:cNvGrpSpPr/>
        <p:nvPr/>
      </p:nvGrpSpPr>
      <p:grpSpPr>
        <a:xfrm>
          <a:off x="0" y="0"/>
          <a:ext cx="0" cy="0"/>
          <a:chOff x="0" y="0"/>
          <a:chExt cx="0" cy="0"/>
        </a:xfrm>
      </p:grpSpPr>
      <p:sp>
        <p:nvSpPr>
          <p:cNvPr id="131" name="Google Shape;131;p26"/>
          <p:cNvSpPr txBox="1">
            <a:spLocks noGrp="1"/>
          </p:cNvSpPr>
          <p:nvPr>
            <p:ph type="body" idx="1"/>
          </p:nvPr>
        </p:nvSpPr>
        <p:spPr>
          <a:xfrm>
            <a:off x="1550988" y="3461559"/>
            <a:ext cx="9070975" cy="598488"/>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800"/>
              </a:spcBef>
              <a:spcAft>
                <a:spcPts val="0"/>
              </a:spcAft>
              <a:buSzPts val="2720"/>
              <a:buNone/>
              <a:defRPr sz="3200">
                <a:solidFill>
                  <a:schemeClr val="lt1"/>
                </a:solidFill>
              </a:defRPr>
            </a:lvl1pPr>
            <a:lvl2pPr marL="914400" lvl="1" indent="-228600" algn="ctr">
              <a:lnSpc>
                <a:spcPct val="100000"/>
              </a:lnSpc>
              <a:spcBef>
                <a:spcPts val="800"/>
              </a:spcBef>
              <a:spcAft>
                <a:spcPts val="0"/>
              </a:spcAft>
              <a:buSzPts val="1700"/>
              <a:buNone/>
              <a:defRPr/>
            </a:lvl2pPr>
            <a:lvl3pPr marL="1371600" lvl="2" indent="-228600" algn="ctr">
              <a:lnSpc>
                <a:spcPct val="100000"/>
              </a:lnSpc>
              <a:spcBef>
                <a:spcPts val="800"/>
              </a:spcBef>
              <a:spcAft>
                <a:spcPts val="0"/>
              </a:spcAft>
              <a:buSzPts val="1530"/>
              <a:buNone/>
              <a:defRPr/>
            </a:lvl3pPr>
            <a:lvl4pPr marL="1828800" lvl="3" indent="-228600" algn="ctr">
              <a:lnSpc>
                <a:spcPct val="100000"/>
              </a:lnSpc>
              <a:spcBef>
                <a:spcPts val="800"/>
              </a:spcBef>
              <a:spcAft>
                <a:spcPts val="0"/>
              </a:spcAft>
              <a:buSzPts val="1360"/>
              <a:buNone/>
              <a:defRPr/>
            </a:lvl4pPr>
            <a:lvl5pPr marL="2286000" lvl="4" indent="-228600" algn="ctr">
              <a:lnSpc>
                <a:spcPct val="100000"/>
              </a:lnSpc>
              <a:spcBef>
                <a:spcPts val="800"/>
              </a:spcBef>
              <a:spcAft>
                <a:spcPts val="0"/>
              </a:spcAft>
              <a:buSzPts val="1360"/>
              <a:buNone/>
              <a:defRPr/>
            </a:lvl5pPr>
            <a:lvl6pPr marL="2743200" lvl="5" indent="-342900" algn="l">
              <a:lnSpc>
                <a:spcPct val="90000"/>
              </a:lnSpc>
              <a:spcBef>
                <a:spcPts val="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2" name="Google Shape;132;p26"/>
          <p:cNvSpPr txBox="1">
            <a:spLocks noGrp="1"/>
          </p:cNvSpPr>
          <p:nvPr>
            <p:ph type="title"/>
          </p:nvPr>
        </p:nvSpPr>
        <p:spPr>
          <a:xfrm>
            <a:off x="287591" y="2382981"/>
            <a:ext cx="11569729" cy="1046019"/>
          </a:xfrm>
          <a:prstGeom prst="rect">
            <a:avLst/>
          </a:prstGeom>
          <a:noFill/>
          <a:ln>
            <a:noFill/>
          </a:ln>
        </p:spPr>
        <p:txBody>
          <a:bodyPr spcFirstLastPara="1" wrap="square" lIns="91425" tIns="45700" rIns="91425" bIns="45700" anchor="b" anchorCtr="0">
            <a:normAutofit/>
          </a:bodyPr>
          <a:lstStyle>
            <a:lvl1pPr lvl="0" algn="ctr">
              <a:lnSpc>
                <a:spcPct val="85000"/>
              </a:lnSpc>
              <a:spcBef>
                <a:spcPts val="0"/>
              </a:spcBef>
              <a:spcAft>
                <a:spcPts val="0"/>
              </a:spcAft>
              <a:buClr>
                <a:schemeClr val="lt1"/>
              </a:buClr>
              <a:buSzPts val="6000"/>
              <a:buFont typeface="Impact"/>
              <a:buNone/>
              <a:defRPr sz="600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26"/>
          <p:cNvSpPr txBox="1">
            <a:spLocks noGrp="1"/>
          </p:cNvSpPr>
          <p:nvPr>
            <p:ph type="dt" idx="10"/>
          </p:nvPr>
        </p:nvSpPr>
        <p:spPr>
          <a:xfrm>
            <a:off x="10676206" y="6335309"/>
            <a:ext cx="1181114" cy="2503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26"/>
          <p:cNvSpPr txBox="1">
            <a:spLocks noGrp="1"/>
          </p:cNvSpPr>
          <p:nvPr>
            <p:ph type="ftr" idx="11"/>
          </p:nvPr>
        </p:nvSpPr>
        <p:spPr>
          <a:xfrm>
            <a:off x="259882" y="6335309"/>
            <a:ext cx="5226517" cy="2503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26"/>
          <p:cNvSpPr txBox="1">
            <a:spLocks noGrp="1"/>
          </p:cNvSpPr>
          <p:nvPr>
            <p:ph type="sldNum" idx="12"/>
          </p:nvPr>
        </p:nvSpPr>
        <p:spPr>
          <a:xfrm>
            <a:off x="5588000" y="6335309"/>
            <a:ext cx="1016000" cy="250337"/>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Verdana"/>
                <a:ea typeface="Verdana"/>
                <a:cs typeface="Verdana"/>
                <a:sym typeface="Verdana"/>
              </a:defRPr>
            </a:lvl1pPr>
            <a:lvl2pPr marL="0" marR="0" lvl="1"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Verdana"/>
                <a:ea typeface="Verdana"/>
                <a:cs typeface="Verdana"/>
                <a:sym typeface="Verdana"/>
              </a:defRPr>
            </a:lvl2pPr>
            <a:lvl3pPr marL="0" marR="0" lvl="2"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Verdana"/>
                <a:ea typeface="Verdana"/>
                <a:cs typeface="Verdana"/>
                <a:sym typeface="Verdana"/>
              </a:defRPr>
            </a:lvl3pPr>
            <a:lvl4pPr marL="0" marR="0" lvl="3"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Verdana"/>
                <a:ea typeface="Verdana"/>
                <a:cs typeface="Verdana"/>
                <a:sym typeface="Verdana"/>
              </a:defRPr>
            </a:lvl4pPr>
            <a:lvl5pPr marL="0" marR="0" lvl="4"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Verdana"/>
                <a:ea typeface="Verdana"/>
                <a:cs typeface="Verdana"/>
                <a:sym typeface="Verdana"/>
              </a:defRPr>
            </a:lvl5pPr>
            <a:lvl6pPr marL="0" marR="0" lvl="5"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Verdana"/>
                <a:ea typeface="Verdana"/>
                <a:cs typeface="Verdana"/>
                <a:sym typeface="Verdana"/>
              </a:defRPr>
            </a:lvl6pPr>
            <a:lvl7pPr marL="0" marR="0" lvl="6"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Verdana"/>
                <a:ea typeface="Verdana"/>
                <a:cs typeface="Verdana"/>
                <a:sym typeface="Verdana"/>
              </a:defRPr>
            </a:lvl7pPr>
            <a:lvl8pPr marL="0" marR="0" lvl="7"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Verdana"/>
                <a:ea typeface="Verdana"/>
                <a:cs typeface="Verdana"/>
                <a:sym typeface="Verdana"/>
              </a:defRPr>
            </a:lvl8pPr>
            <a:lvl9pPr marL="0" marR="0" lvl="8"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Verdana"/>
                <a:ea typeface="Verdana"/>
                <a:cs typeface="Verdana"/>
                <a:sym typeface="Verdana"/>
              </a:defRPr>
            </a:lvl9pPr>
          </a:lstStyle>
          <a:p>
            <a:pPr marL="0" lvl="0" indent="0" algn="ctr" rtl="0">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ection Divider 3">
  <p:cSld name="Section Divider 3">
    <p:bg>
      <p:bgPr>
        <a:solidFill>
          <a:schemeClr val="dk1"/>
        </a:solidFill>
        <a:effectLst/>
      </p:bgPr>
    </p:bg>
    <p:spTree>
      <p:nvGrpSpPr>
        <p:cNvPr id="1" name="Shape 136"/>
        <p:cNvGrpSpPr/>
        <p:nvPr/>
      </p:nvGrpSpPr>
      <p:grpSpPr>
        <a:xfrm>
          <a:off x="0" y="0"/>
          <a:ext cx="0" cy="0"/>
          <a:chOff x="0" y="0"/>
          <a:chExt cx="0" cy="0"/>
        </a:xfrm>
      </p:grpSpPr>
      <p:sp>
        <p:nvSpPr>
          <p:cNvPr id="137" name="Google Shape;137;p27"/>
          <p:cNvSpPr txBox="1">
            <a:spLocks noGrp="1"/>
          </p:cNvSpPr>
          <p:nvPr>
            <p:ph type="body" idx="1"/>
          </p:nvPr>
        </p:nvSpPr>
        <p:spPr>
          <a:xfrm>
            <a:off x="1550988" y="3461559"/>
            <a:ext cx="9070975" cy="598488"/>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800"/>
              </a:spcBef>
              <a:spcAft>
                <a:spcPts val="0"/>
              </a:spcAft>
              <a:buSzPts val="2720"/>
              <a:buNone/>
              <a:defRPr sz="3200">
                <a:solidFill>
                  <a:schemeClr val="lt1"/>
                </a:solidFill>
              </a:defRPr>
            </a:lvl1pPr>
            <a:lvl2pPr marL="914400" lvl="1" indent="-228600" algn="ctr">
              <a:lnSpc>
                <a:spcPct val="100000"/>
              </a:lnSpc>
              <a:spcBef>
                <a:spcPts val="800"/>
              </a:spcBef>
              <a:spcAft>
                <a:spcPts val="0"/>
              </a:spcAft>
              <a:buSzPts val="1700"/>
              <a:buNone/>
              <a:defRPr/>
            </a:lvl2pPr>
            <a:lvl3pPr marL="1371600" lvl="2" indent="-228600" algn="ctr">
              <a:lnSpc>
                <a:spcPct val="100000"/>
              </a:lnSpc>
              <a:spcBef>
                <a:spcPts val="800"/>
              </a:spcBef>
              <a:spcAft>
                <a:spcPts val="0"/>
              </a:spcAft>
              <a:buSzPts val="1530"/>
              <a:buNone/>
              <a:defRPr/>
            </a:lvl3pPr>
            <a:lvl4pPr marL="1828800" lvl="3" indent="-228600" algn="ctr">
              <a:lnSpc>
                <a:spcPct val="100000"/>
              </a:lnSpc>
              <a:spcBef>
                <a:spcPts val="800"/>
              </a:spcBef>
              <a:spcAft>
                <a:spcPts val="0"/>
              </a:spcAft>
              <a:buSzPts val="1360"/>
              <a:buNone/>
              <a:defRPr/>
            </a:lvl4pPr>
            <a:lvl5pPr marL="2286000" lvl="4" indent="-228600" algn="ctr">
              <a:lnSpc>
                <a:spcPct val="100000"/>
              </a:lnSpc>
              <a:spcBef>
                <a:spcPts val="800"/>
              </a:spcBef>
              <a:spcAft>
                <a:spcPts val="0"/>
              </a:spcAft>
              <a:buSzPts val="1360"/>
              <a:buNone/>
              <a:defRPr/>
            </a:lvl5pPr>
            <a:lvl6pPr marL="2743200" lvl="5" indent="-342900" algn="l">
              <a:lnSpc>
                <a:spcPct val="90000"/>
              </a:lnSpc>
              <a:spcBef>
                <a:spcPts val="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p27"/>
          <p:cNvSpPr txBox="1">
            <a:spLocks noGrp="1"/>
          </p:cNvSpPr>
          <p:nvPr>
            <p:ph type="title"/>
          </p:nvPr>
        </p:nvSpPr>
        <p:spPr>
          <a:xfrm>
            <a:off x="287591" y="2382981"/>
            <a:ext cx="11569729" cy="1046019"/>
          </a:xfrm>
          <a:prstGeom prst="rect">
            <a:avLst/>
          </a:prstGeom>
          <a:noFill/>
          <a:ln>
            <a:noFill/>
          </a:ln>
        </p:spPr>
        <p:txBody>
          <a:bodyPr spcFirstLastPara="1" wrap="square" lIns="91425" tIns="45700" rIns="91425" bIns="45700" anchor="b" anchorCtr="0">
            <a:normAutofit/>
          </a:bodyPr>
          <a:lstStyle>
            <a:lvl1pPr lvl="0" algn="ctr">
              <a:lnSpc>
                <a:spcPct val="85000"/>
              </a:lnSpc>
              <a:spcBef>
                <a:spcPts val="0"/>
              </a:spcBef>
              <a:spcAft>
                <a:spcPts val="0"/>
              </a:spcAft>
              <a:buClr>
                <a:schemeClr val="lt1"/>
              </a:buClr>
              <a:buSzPts val="6000"/>
              <a:buFont typeface="Impact"/>
              <a:buNone/>
              <a:defRPr sz="600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27"/>
          <p:cNvSpPr txBox="1">
            <a:spLocks noGrp="1"/>
          </p:cNvSpPr>
          <p:nvPr>
            <p:ph type="dt" idx="10"/>
          </p:nvPr>
        </p:nvSpPr>
        <p:spPr>
          <a:xfrm>
            <a:off x="10676206" y="6335309"/>
            <a:ext cx="1181114" cy="2503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p27"/>
          <p:cNvSpPr txBox="1">
            <a:spLocks noGrp="1"/>
          </p:cNvSpPr>
          <p:nvPr>
            <p:ph type="ftr" idx="11"/>
          </p:nvPr>
        </p:nvSpPr>
        <p:spPr>
          <a:xfrm>
            <a:off x="259882" y="6335309"/>
            <a:ext cx="5226517" cy="2503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27"/>
          <p:cNvSpPr txBox="1">
            <a:spLocks noGrp="1"/>
          </p:cNvSpPr>
          <p:nvPr>
            <p:ph type="sldNum" idx="12"/>
          </p:nvPr>
        </p:nvSpPr>
        <p:spPr>
          <a:xfrm>
            <a:off x="5588000" y="6335309"/>
            <a:ext cx="1016000" cy="250337"/>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Verdana"/>
                <a:ea typeface="Verdana"/>
                <a:cs typeface="Verdana"/>
                <a:sym typeface="Verdana"/>
              </a:defRPr>
            </a:lvl1pPr>
            <a:lvl2pPr marL="0" marR="0" lvl="1"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Verdana"/>
                <a:ea typeface="Verdana"/>
                <a:cs typeface="Verdana"/>
                <a:sym typeface="Verdana"/>
              </a:defRPr>
            </a:lvl2pPr>
            <a:lvl3pPr marL="0" marR="0" lvl="2"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Verdana"/>
                <a:ea typeface="Verdana"/>
                <a:cs typeface="Verdana"/>
                <a:sym typeface="Verdana"/>
              </a:defRPr>
            </a:lvl3pPr>
            <a:lvl4pPr marL="0" marR="0" lvl="3"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Verdana"/>
                <a:ea typeface="Verdana"/>
                <a:cs typeface="Verdana"/>
                <a:sym typeface="Verdana"/>
              </a:defRPr>
            </a:lvl4pPr>
            <a:lvl5pPr marL="0" marR="0" lvl="4"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Verdana"/>
                <a:ea typeface="Verdana"/>
                <a:cs typeface="Verdana"/>
                <a:sym typeface="Verdana"/>
              </a:defRPr>
            </a:lvl5pPr>
            <a:lvl6pPr marL="0" marR="0" lvl="5"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Verdana"/>
                <a:ea typeface="Verdana"/>
                <a:cs typeface="Verdana"/>
                <a:sym typeface="Verdana"/>
              </a:defRPr>
            </a:lvl6pPr>
            <a:lvl7pPr marL="0" marR="0" lvl="6"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Verdana"/>
                <a:ea typeface="Verdana"/>
                <a:cs typeface="Verdana"/>
                <a:sym typeface="Verdana"/>
              </a:defRPr>
            </a:lvl7pPr>
            <a:lvl8pPr marL="0" marR="0" lvl="7"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Verdana"/>
                <a:ea typeface="Verdana"/>
                <a:cs typeface="Verdana"/>
                <a:sym typeface="Verdana"/>
              </a:defRPr>
            </a:lvl8pPr>
            <a:lvl9pPr marL="0" marR="0" lvl="8"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Verdana"/>
                <a:ea typeface="Verdana"/>
                <a:cs typeface="Verdana"/>
                <a:sym typeface="Verdana"/>
              </a:defRPr>
            </a:lvl9pPr>
          </a:lstStyle>
          <a:p>
            <a:pPr marL="0" lvl="0" indent="0" algn="ctr" rtl="0">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losing Slide_ALT">
  <p:cSld name="Closing Slide_ALT">
    <p:bg>
      <p:bgPr>
        <a:solidFill>
          <a:schemeClr val="lt1"/>
        </a:solidFill>
        <a:effectLst/>
      </p:bgPr>
    </p:bg>
    <p:spTree>
      <p:nvGrpSpPr>
        <p:cNvPr id="1" name="Shape 142"/>
        <p:cNvGrpSpPr/>
        <p:nvPr/>
      </p:nvGrpSpPr>
      <p:grpSpPr>
        <a:xfrm>
          <a:off x="0" y="0"/>
          <a:ext cx="0" cy="0"/>
          <a:chOff x="0" y="0"/>
          <a:chExt cx="0" cy="0"/>
        </a:xfrm>
      </p:grpSpPr>
      <p:pic>
        <p:nvPicPr>
          <p:cNvPr id="143" name="Google Shape;143;p28"/>
          <p:cNvPicPr preferRelativeResize="0"/>
          <p:nvPr/>
        </p:nvPicPr>
        <p:blipFill rotWithShape="1">
          <a:blip r:embed="rId2">
            <a:alphaModFix/>
          </a:blip>
          <a:srcRect t="2659" b="18119"/>
          <a:stretch/>
        </p:blipFill>
        <p:spPr>
          <a:xfrm>
            <a:off x="0" y="405114"/>
            <a:ext cx="12192000" cy="6452886"/>
          </a:xfrm>
          <a:prstGeom prst="rect">
            <a:avLst/>
          </a:prstGeom>
          <a:noFill/>
          <a:ln>
            <a:noFill/>
          </a:ln>
        </p:spPr>
      </p:pic>
      <p:sp>
        <p:nvSpPr>
          <p:cNvPr id="144" name="Google Shape;144;p28"/>
          <p:cNvSpPr txBox="1">
            <a:spLocks noGrp="1"/>
          </p:cNvSpPr>
          <p:nvPr>
            <p:ph type="title"/>
          </p:nvPr>
        </p:nvSpPr>
        <p:spPr>
          <a:xfrm>
            <a:off x="733425" y="4682836"/>
            <a:ext cx="10725150" cy="1559782"/>
          </a:xfrm>
          <a:prstGeom prst="rect">
            <a:avLst/>
          </a:prstGeom>
          <a:noFill/>
          <a:ln>
            <a:noFill/>
          </a:ln>
        </p:spPr>
        <p:txBody>
          <a:bodyPr spcFirstLastPara="1" wrap="square" lIns="91425" tIns="45700" rIns="91425" bIns="45700" anchor="ctr" anchorCtr="1">
            <a:noAutofit/>
          </a:bodyPr>
          <a:lstStyle>
            <a:lvl1pPr lvl="0" algn="ctr">
              <a:lnSpc>
                <a:spcPct val="85000"/>
              </a:lnSpc>
              <a:spcBef>
                <a:spcPts val="0"/>
              </a:spcBef>
              <a:spcAft>
                <a:spcPts val="0"/>
              </a:spcAft>
              <a:buClr>
                <a:schemeClr val="lt1"/>
              </a:buClr>
              <a:buSzPts val="1800"/>
              <a:buFont typeface="Verdana"/>
              <a:buNone/>
              <a:defRPr sz="1800" b="0" i="0">
                <a:solidFill>
                  <a:schemeClr val="lt1"/>
                </a:solidFill>
                <a:latin typeface="Verdana"/>
                <a:ea typeface="Verdana"/>
                <a:cs typeface="Verdana"/>
                <a:sym typeface="Verdan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28"/>
          <p:cNvSpPr txBox="1">
            <a:spLocks noGrp="1"/>
          </p:cNvSpPr>
          <p:nvPr>
            <p:ph type="dt" idx="10"/>
          </p:nvPr>
        </p:nvSpPr>
        <p:spPr>
          <a:xfrm>
            <a:off x="7538014" y="6335309"/>
            <a:ext cx="1181114" cy="2503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28"/>
          <p:cNvSpPr txBox="1">
            <a:spLocks noGrp="1"/>
          </p:cNvSpPr>
          <p:nvPr>
            <p:ph type="ftr" idx="11"/>
          </p:nvPr>
        </p:nvSpPr>
        <p:spPr>
          <a:xfrm>
            <a:off x="259882" y="6335309"/>
            <a:ext cx="5226517" cy="2503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p28"/>
          <p:cNvSpPr txBox="1">
            <a:spLocks noGrp="1"/>
          </p:cNvSpPr>
          <p:nvPr>
            <p:ph type="sldNum" idx="12"/>
          </p:nvPr>
        </p:nvSpPr>
        <p:spPr>
          <a:xfrm>
            <a:off x="5588000" y="6335309"/>
            <a:ext cx="1016000" cy="250337"/>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1pPr>
            <a:lvl2pPr marL="0" marR="0" lvl="1"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2pPr>
            <a:lvl3pPr marL="0" marR="0" lvl="2"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3pPr>
            <a:lvl4pPr marL="0" marR="0" lvl="3"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4pPr>
            <a:lvl5pPr marL="0" marR="0" lvl="4"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5pPr>
            <a:lvl6pPr marL="0" marR="0" lvl="5"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6pPr>
            <a:lvl7pPr marL="0" marR="0" lvl="6"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7pPr>
            <a:lvl8pPr marL="0" marR="0" lvl="7"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8pPr>
            <a:lvl9pPr marL="0" marR="0" lvl="8"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9pPr>
          </a:lstStyle>
          <a:p>
            <a:pPr marL="0" lvl="0" indent="0" algn="ctr" rtl="0">
              <a:spcBef>
                <a:spcPts val="0"/>
              </a:spcBef>
              <a:spcAft>
                <a:spcPts val="0"/>
              </a:spcAft>
              <a:buNone/>
            </a:pPr>
            <a:r>
              <a:rPr lang="en-US"/>
              <a:t>PAGE  </a:t>
            </a:r>
            <a:fld id="{00000000-1234-1234-1234-123412341234}" type="slidenum">
              <a:rPr lang="en-US"/>
              <a:t>‹#›</a:t>
            </a:fld>
            <a:endParaRPr/>
          </a:p>
        </p:txBody>
      </p:sp>
      <p:pic>
        <p:nvPicPr>
          <p:cNvPr id="148" name="Google Shape;148;p28"/>
          <p:cNvPicPr preferRelativeResize="0"/>
          <p:nvPr/>
        </p:nvPicPr>
        <p:blipFill rotWithShape="1">
          <a:blip r:embed="rId3">
            <a:alphaModFix/>
          </a:blip>
          <a:srcRect/>
          <a:stretch/>
        </p:blipFill>
        <p:spPr>
          <a:xfrm>
            <a:off x="3047928" y="1322335"/>
            <a:ext cx="6096144" cy="40752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_Menu">
  <p:cSld name="Title and Content_Menu">
    <p:spTree>
      <p:nvGrpSpPr>
        <p:cNvPr id="1" name="Shape 149"/>
        <p:cNvGrpSpPr/>
        <p:nvPr/>
      </p:nvGrpSpPr>
      <p:grpSpPr>
        <a:xfrm>
          <a:off x="0" y="0"/>
          <a:ext cx="0" cy="0"/>
          <a:chOff x="0" y="0"/>
          <a:chExt cx="0" cy="0"/>
        </a:xfrm>
      </p:grpSpPr>
      <p:sp>
        <p:nvSpPr>
          <p:cNvPr id="150" name="Google Shape;150;p29"/>
          <p:cNvSpPr txBox="1">
            <a:spLocks noGrp="1"/>
          </p:cNvSpPr>
          <p:nvPr>
            <p:ph type="body" idx="1"/>
          </p:nvPr>
        </p:nvSpPr>
        <p:spPr>
          <a:xfrm>
            <a:off x="259882" y="1413163"/>
            <a:ext cx="11569729" cy="4595117"/>
          </a:xfrm>
          <a:prstGeom prst="rect">
            <a:avLst/>
          </a:prstGeom>
          <a:noFill/>
          <a:ln>
            <a:noFill/>
          </a:ln>
        </p:spPr>
        <p:txBody>
          <a:bodyPr spcFirstLastPara="1" wrap="square" lIns="91425" tIns="45700" rIns="91425" bIns="45700" anchor="t" anchorCtr="0">
            <a:normAutofit/>
          </a:bodyPr>
          <a:lstStyle>
            <a:lvl1pPr marL="457200" lvl="0" indent="-325755" algn="l">
              <a:lnSpc>
                <a:spcPct val="100000"/>
              </a:lnSpc>
              <a:spcBef>
                <a:spcPts val="800"/>
              </a:spcBef>
              <a:spcAft>
                <a:spcPts val="0"/>
              </a:spcAft>
              <a:buSzPts val="1530"/>
              <a:buChar char="▪"/>
              <a:defRPr/>
            </a:lvl1pPr>
            <a:lvl2pPr marL="914400" lvl="1" indent="-325755" algn="l">
              <a:lnSpc>
                <a:spcPct val="100000"/>
              </a:lnSpc>
              <a:spcBef>
                <a:spcPts val="800"/>
              </a:spcBef>
              <a:spcAft>
                <a:spcPts val="0"/>
              </a:spcAft>
              <a:buSzPts val="1530"/>
              <a:buChar char="▪"/>
              <a:defRPr/>
            </a:lvl2pPr>
            <a:lvl3pPr marL="1371600" lvl="2" indent="-325755" algn="l">
              <a:lnSpc>
                <a:spcPct val="100000"/>
              </a:lnSpc>
              <a:spcBef>
                <a:spcPts val="800"/>
              </a:spcBef>
              <a:spcAft>
                <a:spcPts val="0"/>
              </a:spcAft>
              <a:buSzPts val="1530"/>
              <a:buChar char="▪"/>
              <a:defRPr/>
            </a:lvl3pPr>
            <a:lvl4pPr marL="1828800" lvl="3" indent="-325755" algn="l">
              <a:lnSpc>
                <a:spcPct val="100000"/>
              </a:lnSpc>
              <a:spcBef>
                <a:spcPts val="800"/>
              </a:spcBef>
              <a:spcAft>
                <a:spcPts val="0"/>
              </a:spcAft>
              <a:buSzPts val="1530"/>
              <a:buChar char="▪"/>
              <a:defRPr/>
            </a:lvl4pPr>
            <a:lvl5pPr marL="2286000" lvl="4" indent="-325754" algn="l">
              <a:lnSpc>
                <a:spcPct val="100000"/>
              </a:lnSpc>
              <a:spcBef>
                <a:spcPts val="800"/>
              </a:spcBef>
              <a:spcAft>
                <a:spcPts val="0"/>
              </a:spcAft>
              <a:buSzPts val="1530"/>
              <a:buChar char="▪"/>
              <a:defRPr/>
            </a:lvl5pPr>
            <a:lvl6pPr marL="2743200" lvl="5" indent="-342900" algn="l">
              <a:lnSpc>
                <a:spcPct val="90000"/>
              </a:lnSpc>
              <a:spcBef>
                <a:spcPts val="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1" name="Google Shape;151;p29"/>
          <p:cNvSpPr txBox="1">
            <a:spLocks noGrp="1"/>
          </p:cNvSpPr>
          <p:nvPr>
            <p:ph type="body" idx="2"/>
          </p:nvPr>
        </p:nvSpPr>
        <p:spPr>
          <a:xfrm>
            <a:off x="7407696" y="685060"/>
            <a:ext cx="1420859" cy="286052"/>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800"/>
              </a:spcBef>
              <a:spcAft>
                <a:spcPts val="0"/>
              </a:spcAft>
              <a:buSzPts val="935"/>
              <a:buNone/>
              <a:defRPr sz="1100" b="0">
                <a:solidFill>
                  <a:srgbClr val="7F7F7F"/>
                </a:solidFill>
                <a:latin typeface="Verdana"/>
                <a:ea typeface="Verdana"/>
                <a:cs typeface="Verdana"/>
                <a:sym typeface="Verdana"/>
              </a:defRPr>
            </a:lvl1pPr>
            <a:lvl2pPr marL="914400" lvl="1" indent="-325755" algn="l">
              <a:lnSpc>
                <a:spcPct val="100000"/>
              </a:lnSpc>
              <a:spcBef>
                <a:spcPts val="800"/>
              </a:spcBef>
              <a:spcAft>
                <a:spcPts val="0"/>
              </a:spcAft>
              <a:buSzPts val="1530"/>
              <a:buChar char="▪"/>
              <a:defRPr/>
            </a:lvl2pPr>
            <a:lvl3pPr marL="1371600" lvl="2" indent="-325755" algn="l">
              <a:lnSpc>
                <a:spcPct val="100000"/>
              </a:lnSpc>
              <a:spcBef>
                <a:spcPts val="800"/>
              </a:spcBef>
              <a:spcAft>
                <a:spcPts val="0"/>
              </a:spcAft>
              <a:buSzPts val="1530"/>
              <a:buChar char="▪"/>
              <a:defRPr/>
            </a:lvl3pPr>
            <a:lvl4pPr marL="1828800" lvl="3" indent="-325755" algn="l">
              <a:lnSpc>
                <a:spcPct val="100000"/>
              </a:lnSpc>
              <a:spcBef>
                <a:spcPts val="800"/>
              </a:spcBef>
              <a:spcAft>
                <a:spcPts val="0"/>
              </a:spcAft>
              <a:buSzPts val="1530"/>
              <a:buChar char="▪"/>
              <a:defRPr/>
            </a:lvl4pPr>
            <a:lvl5pPr marL="2286000" lvl="4" indent="-325754" algn="l">
              <a:lnSpc>
                <a:spcPct val="100000"/>
              </a:lnSpc>
              <a:spcBef>
                <a:spcPts val="800"/>
              </a:spcBef>
              <a:spcAft>
                <a:spcPts val="0"/>
              </a:spcAft>
              <a:buSzPts val="1530"/>
              <a:buChar char="▪"/>
              <a:defRPr/>
            </a:lvl5pPr>
            <a:lvl6pPr marL="2743200" lvl="5" indent="-342900" algn="l">
              <a:lnSpc>
                <a:spcPct val="90000"/>
              </a:lnSpc>
              <a:spcBef>
                <a:spcPts val="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2" name="Google Shape;152;p29"/>
          <p:cNvSpPr txBox="1">
            <a:spLocks noGrp="1"/>
          </p:cNvSpPr>
          <p:nvPr>
            <p:ph type="body" idx="3"/>
          </p:nvPr>
        </p:nvSpPr>
        <p:spPr>
          <a:xfrm>
            <a:off x="8908224" y="685060"/>
            <a:ext cx="1420859" cy="286052"/>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800"/>
              </a:spcBef>
              <a:spcAft>
                <a:spcPts val="0"/>
              </a:spcAft>
              <a:buSzPts val="935"/>
              <a:buNone/>
              <a:defRPr sz="1100" b="0">
                <a:solidFill>
                  <a:srgbClr val="7F7F7F"/>
                </a:solidFill>
                <a:latin typeface="Verdana"/>
                <a:ea typeface="Verdana"/>
                <a:cs typeface="Verdana"/>
                <a:sym typeface="Verdana"/>
              </a:defRPr>
            </a:lvl1pPr>
            <a:lvl2pPr marL="914400" lvl="1" indent="-325755" algn="l">
              <a:lnSpc>
                <a:spcPct val="100000"/>
              </a:lnSpc>
              <a:spcBef>
                <a:spcPts val="800"/>
              </a:spcBef>
              <a:spcAft>
                <a:spcPts val="0"/>
              </a:spcAft>
              <a:buSzPts val="1530"/>
              <a:buChar char="▪"/>
              <a:defRPr/>
            </a:lvl2pPr>
            <a:lvl3pPr marL="1371600" lvl="2" indent="-325755" algn="l">
              <a:lnSpc>
                <a:spcPct val="100000"/>
              </a:lnSpc>
              <a:spcBef>
                <a:spcPts val="800"/>
              </a:spcBef>
              <a:spcAft>
                <a:spcPts val="0"/>
              </a:spcAft>
              <a:buSzPts val="1530"/>
              <a:buChar char="▪"/>
              <a:defRPr/>
            </a:lvl3pPr>
            <a:lvl4pPr marL="1828800" lvl="3" indent="-325755" algn="l">
              <a:lnSpc>
                <a:spcPct val="100000"/>
              </a:lnSpc>
              <a:spcBef>
                <a:spcPts val="800"/>
              </a:spcBef>
              <a:spcAft>
                <a:spcPts val="0"/>
              </a:spcAft>
              <a:buSzPts val="1530"/>
              <a:buChar char="▪"/>
              <a:defRPr/>
            </a:lvl4pPr>
            <a:lvl5pPr marL="2286000" lvl="4" indent="-325754" algn="l">
              <a:lnSpc>
                <a:spcPct val="100000"/>
              </a:lnSpc>
              <a:spcBef>
                <a:spcPts val="800"/>
              </a:spcBef>
              <a:spcAft>
                <a:spcPts val="0"/>
              </a:spcAft>
              <a:buSzPts val="1530"/>
              <a:buChar char="▪"/>
              <a:defRPr/>
            </a:lvl5pPr>
            <a:lvl6pPr marL="2743200" lvl="5" indent="-342900" algn="l">
              <a:lnSpc>
                <a:spcPct val="90000"/>
              </a:lnSpc>
              <a:spcBef>
                <a:spcPts val="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3" name="Google Shape;153;p29"/>
          <p:cNvSpPr txBox="1">
            <a:spLocks noGrp="1"/>
          </p:cNvSpPr>
          <p:nvPr>
            <p:ph type="body" idx="4"/>
          </p:nvPr>
        </p:nvSpPr>
        <p:spPr>
          <a:xfrm>
            <a:off x="10408752" y="685060"/>
            <a:ext cx="1420859" cy="286052"/>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800"/>
              </a:spcBef>
              <a:spcAft>
                <a:spcPts val="0"/>
              </a:spcAft>
              <a:buSzPts val="935"/>
              <a:buNone/>
              <a:defRPr sz="1100" b="0">
                <a:solidFill>
                  <a:srgbClr val="7F7F7F"/>
                </a:solidFill>
                <a:latin typeface="Verdana"/>
                <a:ea typeface="Verdana"/>
                <a:cs typeface="Verdana"/>
                <a:sym typeface="Verdana"/>
              </a:defRPr>
            </a:lvl1pPr>
            <a:lvl2pPr marL="914400" lvl="1" indent="-325755" algn="l">
              <a:lnSpc>
                <a:spcPct val="100000"/>
              </a:lnSpc>
              <a:spcBef>
                <a:spcPts val="800"/>
              </a:spcBef>
              <a:spcAft>
                <a:spcPts val="0"/>
              </a:spcAft>
              <a:buSzPts val="1530"/>
              <a:buChar char="▪"/>
              <a:defRPr/>
            </a:lvl2pPr>
            <a:lvl3pPr marL="1371600" lvl="2" indent="-325755" algn="l">
              <a:lnSpc>
                <a:spcPct val="100000"/>
              </a:lnSpc>
              <a:spcBef>
                <a:spcPts val="800"/>
              </a:spcBef>
              <a:spcAft>
                <a:spcPts val="0"/>
              </a:spcAft>
              <a:buSzPts val="1530"/>
              <a:buChar char="▪"/>
              <a:defRPr/>
            </a:lvl3pPr>
            <a:lvl4pPr marL="1828800" lvl="3" indent="-325755" algn="l">
              <a:lnSpc>
                <a:spcPct val="100000"/>
              </a:lnSpc>
              <a:spcBef>
                <a:spcPts val="800"/>
              </a:spcBef>
              <a:spcAft>
                <a:spcPts val="0"/>
              </a:spcAft>
              <a:buSzPts val="1530"/>
              <a:buChar char="▪"/>
              <a:defRPr/>
            </a:lvl4pPr>
            <a:lvl5pPr marL="2286000" lvl="4" indent="-325754" algn="l">
              <a:lnSpc>
                <a:spcPct val="100000"/>
              </a:lnSpc>
              <a:spcBef>
                <a:spcPts val="800"/>
              </a:spcBef>
              <a:spcAft>
                <a:spcPts val="0"/>
              </a:spcAft>
              <a:buSzPts val="1530"/>
              <a:buChar char="▪"/>
              <a:defRPr/>
            </a:lvl5pPr>
            <a:lvl6pPr marL="2743200" lvl="5" indent="-342900" algn="l">
              <a:lnSpc>
                <a:spcPct val="90000"/>
              </a:lnSpc>
              <a:spcBef>
                <a:spcPts val="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4" name="Google Shape;154;p29"/>
          <p:cNvSpPr txBox="1">
            <a:spLocks noGrp="1"/>
          </p:cNvSpPr>
          <p:nvPr>
            <p:ph type="dt" idx="10"/>
          </p:nvPr>
        </p:nvSpPr>
        <p:spPr>
          <a:xfrm>
            <a:off x="7538014" y="6335309"/>
            <a:ext cx="1181114" cy="2503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 name="Google Shape;155;p29"/>
          <p:cNvSpPr txBox="1">
            <a:spLocks noGrp="1"/>
          </p:cNvSpPr>
          <p:nvPr>
            <p:ph type="ftr" idx="11"/>
          </p:nvPr>
        </p:nvSpPr>
        <p:spPr>
          <a:xfrm>
            <a:off x="259882" y="6335309"/>
            <a:ext cx="5226517" cy="2503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6" name="Google Shape;156;p29"/>
          <p:cNvSpPr txBox="1">
            <a:spLocks noGrp="1"/>
          </p:cNvSpPr>
          <p:nvPr>
            <p:ph type="sldNum" idx="12"/>
          </p:nvPr>
        </p:nvSpPr>
        <p:spPr>
          <a:xfrm>
            <a:off x="5588000" y="6335309"/>
            <a:ext cx="1016000" cy="250337"/>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1pPr>
            <a:lvl2pPr marL="0" marR="0" lvl="1"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2pPr>
            <a:lvl3pPr marL="0" marR="0" lvl="2"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3pPr>
            <a:lvl4pPr marL="0" marR="0" lvl="3"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4pPr>
            <a:lvl5pPr marL="0" marR="0" lvl="4"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5pPr>
            <a:lvl6pPr marL="0" marR="0" lvl="5"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6pPr>
            <a:lvl7pPr marL="0" marR="0" lvl="6"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7pPr>
            <a:lvl8pPr marL="0" marR="0" lvl="7"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8pPr>
            <a:lvl9pPr marL="0" marR="0" lvl="8"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9pPr>
          </a:lstStyle>
          <a:p>
            <a:pPr marL="0" lvl="0" indent="0" algn="ctr" rtl="0">
              <a:spcBef>
                <a:spcPts val="0"/>
              </a:spcBef>
              <a:spcAft>
                <a:spcPts val="0"/>
              </a:spcAft>
              <a:buNone/>
            </a:pPr>
            <a:r>
              <a:rPr lang="en-US"/>
              <a:t>PAGE  </a:t>
            </a:r>
            <a:fld id="{00000000-1234-1234-1234-123412341234}" type="slidenum">
              <a:rPr lang="en-US"/>
              <a:t>‹#›</a:t>
            </a:fld>
            <a:endParaRPr/>
          </a:p>
        </p:txBody>
      </p:sp>
      <p:sp>
        <p:nvSpPr>
          <p:cNvPr id="157" name="Google Shape;157;p29"/>
          <p:cNvSpPr txBox="1">
            <a:spLocks noGrp="1"/>
          </p:cNvSpPr>
          <p:nvPr>
            <p:ph type="title"/>
          </p:nvPr>
        </p:nvSpPr>
        <p:spPr>
          <a:xfrm>
            <a:off x="259883" y="434108"/>
            <a:ext cx="7046081" cy="895927"/>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dk1"/>
              </a:buClr>
              <a:buSzPts val="3600"/>
              <a:buFont typeface="Impact"/>
              <a:buNone/>
              <a:defRPr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_HEADER" type="secHead">
  <p:cSld name="SECTION_HEADER">
    <p:spTree>
      <p:nvGrpSpPr>
        <p:cNvPr id="1" name="Shape 158"/>
        <p:cNvGrpSpPr/>
        <p:nvPr/>
      </p:nvGrpSpPr>
      <p:grpSpPr>
        <a:xfrm>
          <a:off x="0" y="0"/>
          <a:ext cx="0" cy="0"/>
          <a:chOff x="0" y="0"/>
          <a:chExt cx="0" cy="0"/>
        </a:xfrm>
      </p:grpSpPr>
      <p:sp>
        <p:nvSpPr>
          <p:cNvPr id="159" name="Google Shape;159;p30"/>
          <p:cNvSpPr txBox="1">
            <a:spLocks noGrp="1"/>
          </p:cNvSpPr>
          <p:nvPr>
            <p:ph type="title"/>
          </p:nvPr>
        </p:nvSpPr>
        <p:spPr>
          <a:xfrm>
            <a:off x="259882" y="1709738"/>
            <a:ext cx="9399507" cy="285273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4000"/>
              <a:buFont typeface="Impact"/>
              <a:buNone/>
              <a:defRPr sz="4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0" name="Google Shape;160;p30"/>
          <p:cNvSpPr txBox="1">
            <a:spLocks noGrp="1"/>
          </p:cNvSpPr>
          <p:nvPr>
            <p:ph type="body" idx="1"/>
          </p:nvPr>
        </p:nvSpPr>
        <p:spPr>
          <a:xfrm>
            <a:off x="259882" y="4589463"/>
            <a:ext cx="9399507"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800"/>
              </a:spcBef>
              <a:spcAft>
                <a:spcPts val="0"/>
              </a:spcAft>
              <a:buSzPts val="2040"/>
              <a:buNone/>
              <a:defRPr sz="2400">
                <a:solidFill>
                  <a:srgbClr val="888888"/>
                </a:solidFill>
              </a:defRPr>
            </a:lvl1pPr>
            <a:lvl2pPr marL="914400" lvl="1" indent="-228600" algn="l">
              <a:lnSpc>
                <a:spcPct val="100000"/>
              </a:lnSpc>
              <a:spcBef>
                <a:spcPts val="800"/>
              </a:spcBef>
              <a:spcAft>
                <a:spcPts val="0"/>
              </a:spcAft>
              <a:buSzPts val="1700"/>
              <a:buNone/>
              <a:defRPr sz="2000">
                <a:solidFill>
                  <a:srgbClr val="888888"/>
                </a:solidFill>
              </a:defRPr>
            </a:lvl2pPr>
            <a:lvl3pPr marL="1371600" lvl="2" indent="-228600" algn="l">
              <a:lnSpc>
                <a:spcPct val="100000"/>
              </a:lnSpc>
              <a:spcBef>
                <a:spcPts val="800"/>
              </a:spcBef>
              <a:spcAft>
                <a:spcPts val="0"/>
              </a:spcAft>
              <a:buSzPts val="1530"/>
              <a:buNone/>
              <a:defRPr sz="1800">
                <a:solidFill>
                  <a:srgbClr val="888888"/>
                </a:solidFill>
              </a:defRPr>
            </a:lvl3pPr>
            <a:lvl4pPr marL="1828800" lvl="3" indent="-228600" algn="l">
              <a:lnSpc>
                <a:spcPct val="100000"/>
              </a:lnSpc>
              <a:spcBef>
                <a:spcPts val="800"/>
              </a:spcBef>
              <a:spcAft>
                <a:spcPts val="0"/>
              </a:spcAft>
              <a:buSzPts val="1360"/>
              <a:buNone/>
              <a:defRPr sz="1600">
                <a:solidFill>
                  <a:srgbClr val="888888"/>
                </a:solidFill>
              </a:defRPr>
            </a:lvl4pPr>
            <a:lvl5pPr marL="2286000" lvl="4" indent="-228600" algn="l">
              <a:lnSpc>
                <a:spcPct val="100000"/>
              </a:lnSpc>
              <a:spcBef>
                <a:spcPts val="800"/>
              </a:spcBef>
              <a:spcAft>
                <a:spcPts val="0"/>
              </a:spcAft>
              <a:buSzPts val="1360"/>
              <a:buNone/>
              <a:defRPr sz="1600">
                <a:solidFill>
                  <a:srgbClr val="888888"/>
                </a:solidFill>
              </a:defRPr>
            </a:lvl5pPr>
            <a:lvl6pPr marL="2743200" lvl="5" indent="-228600" algn="l">
              <a:lnSpc>
                <a:spcPct val="90000"/>
              </a:lnSpc>
              <a:spcBef>
                <a:spcPts val="8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61" name="Google Shape;161;p30"/>
          <p:cNvSpPr txBox="1">
            <a:spLocks noGrp="1"/>
          </p:cNvSpPr>
          <p:nvPr>
            <p:ph type="dt" idx="10"/>
          </p:nvPr>
        </p:nvSpPr>
        <p:spPr>
          <a:xfrm>
            <a:off x="7538014" y="6335309"/>
            <a:ext cx="1181114" cy="2503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2" name="Google Shape;162;p30"/>
          <p:cNvSpPr txBox="1">
            <a:spLocks noGrp="1"/>
          </p:cNvSpPr>
          <p:nvPr>
            <p:ph type="ftr" idx="11"/>
          </p:nvPr>
        </p:nvSpPr>
        <p:spPr>
          <a:xfrm>
            <a:off x="259882" y="6335309"/>
            <a:ext cx="5226517" cy="2503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30"/>
          <p:cNvSpPr txBox="1">
            <a:spLocks noGrp="1"/>
          </p:cNvSpPr>
          <p:nvPr>
            <p:ph type="sldNum" idx="12"/>
          </p:nvPr>
        </p:nvSpPr>
        <p:spPr>
          <a:xfrm>
            <a:off x="5588000" y="6335309"/>
            <a:ext cx="1016000" cy="250337"/>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1pPr>
            <a:lvl2pPr marL="0" marR="0" lvl="1"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2pPr>
            <a:lvl3pPr marL="0" marR="0" lvl="2"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3pPr>
            <a:lvl4pPr marL="0" marR="0" lvl="3"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4pPr>
            <a:lvl5pPr marL="0" marR="0" lvl="4"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5pPr>
            <a:lvl6pPr marL="0" marR="0" lvl="5"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6pPr>
            <a:lvl7pPr marL="0" marR="0" lvl="6"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7pPr>
            <a:lvl8pPr marL="0" marR="0" lvl="7"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8pPr>
            <a:lvl9pPr marL="0" marR="0" lvl="8"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9pPr>
          </a:lstStyle>
          <a:p>
            <a:pPr marL="0" lvl="0" indent="0" algn="ctr" rtl="0">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Section Header_ALT">
  <p:cSld name="Section Header_ALT">
    <p:spTree>
      <p:nvGrpSpPr>
        <p:cNvPr id="1" name="Shape 164"/>
        <p:cNvGrpSpPr/>
        <p:nvPr/>
      </p:nvGrpSpPr>
      <p:grpSpPr>
        <a:xfrm>
          <a:off x="0" y="0"/>
          <a:ext cx="0" cy="0"/>
          <a:chOff x="0" y="0"/>
          <a:chExt cx="0" cy="0"/>
        </a:xfrm>
      </p:grpSpPr>
      <p:pic>
        <p:nvPicPr>
          <p:cNvPr id="165" name="Google Shape;165;p31"/>
          <p:cNvPicPr preferRelativeResize="0"/>
          <p:nvPr/>
        </p:nvPicPr>
        <p:blipFill rotWithShape="1">
          <a:blip r:embed="rId2">
            <a:alphaModFix/>
          </a:blip>
          <a:srcRect/>
          <a:stretch/>
        </p:blipFill>
        <p:spPr>
          <a:xfrm>
            <a:off x="-8617" y="992541"/>
            <a:ext cx="10209902" cy="2816526"/>
          </a:xfrm>
          <a:prstGeom prst="rect">
            <a:avLst/>
          </a:prstGeom>
          <a:noFill/>
          <a:ln>
            <a:noFill/>
          </a:ln>
        </p:spPr>
      </p:pic>
      <p:sp>
        <p:nvSpPr>
          <p:cNvPr id="166" name="Google Shape;166;p31"/>
          <p:cNvSpPr txBox="1">
            <a:spLocks noGrp="1"/>
          </p:cNvSpPr>
          <p:nvPr>
            <p:ph type="ctrTitle"/>
          </p:nvPr>
        </p:nvSpPr>
        <p:spPr>
          <a:xfrm>
            <a:off x="960521" y="3727927"/>
            <a:ext cx="8770620" cy="1212056"/>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chemeClr val="dk1"/>
              </a:buClr>
              <a:buSzPts val="4000"/>
              <a:buFont typeface="Impact"/>
              <a:buNone/>
              <a:defRPr sz="4000">
                <a:solidFill>
                  <a:schemeClr val="dk1"/>
                </a:solidFill>
                <a:latin typeface="Impact"/>
                <a:ea typeface="Impact"/>
                <a:cs typeface="Impact"/>
                <a:sym typeface="Impac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31"/>
          <p:cNvSpPr txBox="1">
            <a:spLocks noGrp="1"/>
          </p:cNvSpPr>
          <p:nvPr>
            <p:ph type="subTitle" idx="1"/>
          </p:nvPr>
        </p:nvSpPr>
        <p:spPr>
          <a:xfrm>
            <a:off x="960521" y="4947813"/>
            <a:ext cx="8770620" cy="666549"/>
          </a:xfrm>
          <a:prstGeom prst="rect">
            <a:avLst/>
          </a:prstGeom>
          <a:noFill/>
          <a:ln>
            <a:noFill/>
          </a:ln>
        </p:spPr>
        <p:txBody>
          <a:bodyPr spcFirstLastPara="1" wrap="square" lIns="91425" tIns="45700" rIns="91425" bIns="45700" anchor="t" anchorCtr="0">
            <a:normAutofit/>
          </a:bodyPr>
          <a:lstStyle>
            <a:lvl1pPr lvl="0" algn="l">
              <a:lnSpc>
                <a:spcPct val="100000"/>
              </a:lnSpc>
              <a:spcBef>
                <a:spcPts val="800"/>
              </a:spcBef>
              <a:spcAft>
                <a:spcPts val="0"/>
              </a:spcAft>
              <a:buSzPts val="2040"/>
              <a:buNone/>
              <a:defRPr sz="2400">
                <a:solidFill>
                  <a:srgbClr val="7F7F7F"/>
                </a:solidFill>
              </a:defRPr>
            </a:lvl1pPr>
            <a:lvl2pPr lvl="1" algn="ctr">
              <a:lnSpc>
                <a:spcPct val="100000"/>
              </a:lnSpc>
              <a:spcBef>
                <a:spcPts val="800"/>
              </a:spcBef>
              <a:spcAft>
                <a:spcPts val="0"/>
              </a:spcAft>
              <a:buSzPts val="1700"/>
              <a:buNone/>
              <a:defRPr sz="2000"/>
            </a:lvl2pPr>
            <a:lvl3pPr lvl="2" algn="ctr">
              <a:lnSpc>
                <a:spcPct val="100000"/>
              </a:lnSpc>
              <a:spcBef>
                <a:spcPts val="800"/>
              </a:spcBef>
              <a:spcAft>
                <a:spcPts val="0"/>
              </a:spcAft>
              <a:buSzPts val="1530"/>
              <a:buNone/>
              <a:defRPr sz="1800"/>
            </a:lvl3pPr>
            <a:lvl4pPr lvl="3" algn="ctr">
              <a:lnSpc>
                <a:spcPct val="100000"/>
              </a:lnSpc>
              <a:spcBef>
                <a:spcPts val="800"/>
              </a:spcBef>
              <a:spcAft>
                <a:spcPts val="0"/>
              </a:spcAft>
              <a:buSzPts val="1360"/>
              <a:buNone/>
              <a:defRPr sz="1600"/>
            </a:lvl4pPr>
            <a:lvl5pPr lvl="4" algn="ctr">
              <a:lnSpc>
                <a:spcPct val="100000"/>
              </a:lnSpc>
              <a:spcBef>
                <a:spcPts val="800"/>
              </a:spcBef>
              <a:spcAft>
                <a:spcPts val="0"/>
              </a:spcAft>
              <a:buSzPts val="1360"/>
              <a:buNone/>
              <a:defRPr sz="1600"/>
            </a:lvl5pPr>
            <a:lvl6pPr lvl="5" algn="ctr">
              <a:lnSpc>
                <a:spcPct val="90000"/>
              </a:lnSpc>
              <a:spcBef>
                <a:spcPts val="8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8" name="Google Shape;168;p31"/>
          <p:cNvSpPr txBox="1">
            <a:spLocks noGrp="1"/>
          </p:cNvSpPr>
          <p:nvPr>
            <p:ph type="dt" idx="10"/>
          </p:nvPr>
        </p:nvSpPr>
        <p:spPr>
          <a:xfrm>
            <a:off x="7538014" y="6335309"/>
            <a:ext cx="1181114" cy="2503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9" name="Google Shape;169;p31"/>
          <p:cNvSpPr txBox="1">
            <a:spLocks noGrp="1"/>
          </p:cNvSpPr>
          <p:nvPr>
            <p:ph type="ftr" idx="11"/>
          </p:nvPr>
        </p:nvSpPr>
        <p:spPr>
          <a:xfrm>
            <a:off x="259882" y="6335309"/>
            <a:ext cx="5226517" cy="2503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0" name="Google Shape;170;p31"/>
          <p:cNvSpPr txBox="1">
            <a:spLocks noGrp="1"/>
          </p:cNvSpPr>
          <p:nvPr>
            <p:ph type="sldNum" idx="12"/>
          </p:nvPr>
        </p:nvSpPr>
        <p:spPr>
          <a:xfrm>
            <a:off x="5588000" y="6335309"/>
            <a:ext cx="1016000" cy="250337"/>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1pPr>
            <a:lvl2pPr marL="0" marR="0" lvl="1"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2pPr>
            <a:lvl3pPr marL="0" marR="0" lvl="2"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3pPr>
            <a:lvl4pPr marL="0" marR="0" lvl="3"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4pPr>
            <a:lvl5pPr marL="0" marR="0" lvl="4"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5pPr>
            <a:lvl6pPr marL="0" marR="0" lvl="5"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6pPr>
            <a:lvl7pPr marL="0" marR="0" lvl="6"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7pPr>
            <a:lvl8pPr marL="0" marR="0" lvl="7"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8pPr>
            <a:lvl9pPr marL="0" marR="0" lvl="8"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9pPr>
          </a:lstStyle>
          <a:p>
            <a:pPr marL="0" lvl="0" indent="0" algn="ctr" rtl="0">
              <a:spcBef>
                <a:spcPts val="0"/>
              </a:spcBef>
              <a:spcAft>
                <a:spcPts val="0"/>
              </a:spcAft>
              <a:buNone/>
            </a:pPr>
            <a:r>
              <a:rPr lang="en-US"/>
              <a:t>PAGE  </a:t>
            </a:r>
            <a:fld id="{00000000-1234-1234-1234-123412341234}" type="slidenum">
              <a:rPr lang="en-US"/>
              <a:t>‹#›</a:t>
            </a:fld>
            <a:endParaRPr/>
          </a:p>
        </p:txBody>
      </p:sp>
      <p:grpSp>
        <p:nvGrpSpPr>
          <p:cNvPr id="171" name="Google Shape;171;p31"/>
          <p:cNvGrpSpPr/>
          <p:nvPr/>
        </p:nvGrpSpPr>
        <p:grpSpPr>
          <a:xfrm>
            <a:off x="0" y="0"/>
            <a:ext cx="12192000" cy="397164"/>
            <a:chOff x="0" y="0"/>
            <a:chExt cx="12192000" cy="397164"/>
          </a:xfrm>
        </p:grpSpPr>
        <p:sp>
          <p:nvSpPr>
            <p:cNvPr id="172" name="Google Shape;172;p31"/>
            <p:cNvSpPr/>
            <p:nvPr/>
          </p:nvSpPr>
          <p:spPr>
            <a:xfrm>
              <a:off x="1" y="198582"/>
              <a:ext cx="3082197" cy="19858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eorgia"/>
                <a:ea typeface="Georgia"/>
                <a:cs typeface="Georgia"/>
                <a:sym typeface="Georgia"/>
              </a:endParaRPr>
            </a:p>
          </p:txBody>
        </p:sp>
        <p:sp>
          <p:nvSpPr>
            <p:cNvPr id="173" name="Google Shape;173;p31"/>
            <p:cNvSpPr/>
            <p:nvPr/>
          </p:nvSpPr>
          <p:spPr>
            <a:xfrm>
              <a:off x="3050818" y="198582"/>
              <a:ext cx="3047061" cy="19858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eorgia"/>
                <a:ea typeface="Georgia"/>
                <a:cs typeface="Georgia"/>
                <a:sym typeface="Georgia"/>
              </a:endParaRPr>
            </a:p>
          </p:txBody>
        </p:sp>
        <p:sp>
          <p:nvSpPr>
            <p:cNvPr id="174" name="Google Shape;174;p31"/>
            <p:cNvSpPr/>
            <p:nvPr/>
          </p:nvSpPr>
          <p:spPr>
            <a:xfrm>
              <a:off x="6097879" y="198582"/>
              <a:ext cx="3047061" cy="19858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eorgia"/>
                <a:ea typeface="Georgia"/>
                <a:cs typeface="Georgia"/>
                <a:sym typeface="Georgia"/>
              </a:endParaRPr>
            </a:p>
          </p:txBody>
        </p:sp>
        <p:sp>
          <p:nvSpPr>
            <p:cNvPr id="175" name="Google Shape;175;p31"/>
            <p:cNvSpPr/>
            <p:nvPr/>
          </p:nvSpPr>
          <p:spPr>
            <a:xfrm>
              <a:off x="9144939" y="198582"/>
              <a:ext cx="3047061" cy="19858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eorgia"/>
                <a:ea typeface="Georgia"/>
                <a:cs typeface="Georgia"/>
                <a:sym typeface="Georgia"/>
              </a:endParaRPr>
            </a:p>
          </p:txBody>
        </p:sp>
        <p:sp>
          <p:nvSpPr>
            <p:cNvPr id="176" name="Google Shape;176;p31"/>
            <p:cNvSpPr/>
            <p:nvPr/>
          </p:nvSpPr>
          <p:spPr>
            <a:xfrm>
              <a:off x="0" y="0"/>
              <a:ext cx="12191999" cy="19858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eorgia"/>
                <a:ea typeface="Georgia"/>
                <a:cs typeface="Georgia"/>
                <a:sym typeface="Georgia"/>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77"/>
        <p:cNvGrpSpPr/>
        <p:nvPr/>
      </p:nvGrpSpPr>
      <p:grpSpPr>
        <a:xfrm>
          <a:off x="0" y="0"/>
          <a:ext cx="0" cy="0"/>
          <a:chOff x="0" y="0"/>
          <a:chExt cx="0" cy="0"/>
        </a:xfrm>
      </p:grpSpPr>
      <p:sp>
        <p:nvSpPr>
          <p:cNvPr id="178" name="Google Shape;178;p32"/>
          <p:cNvSpPr txBox="1">
            <a:spLocks noGrp="1"/>
          </p:cNvSpPr>
          <p:nvPr>
            <p:ph type="body" idx="1"/>
          </p:nvPr>
        </p:nvSpPr>
        <p:spPr>
          <a:xfrm>
            <a:off x="259881" y="1396192"/>
            <a:ext cx="5542713" cy="67027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800"/>
              </a:spcBef>
              <a:spcAft>
                <a:spcPts val="0"/>
              </a:spcAft>
              <a:buSzPts val="2380"/>
              <a:buNone/>
              <a:defRPr sz="2800" b="1">
                <a:latin typeface="Georgia"/>
                <a:ea typeface="Georgia"/>
                <a:cs typeface="Georgia"/>
                <a:sym typeface="Georgia"/>
              </a:defRPr>
            </a:lvl1pPr>
            <a:lvl2pPr marL="914400" lvl="1" indent="-228600" algn="l">
              <a:lnSpc>
                <a:spcPct val="100000"/>
              </a:lnSpc>
              <a:spcBef>
                <a:spcPts val="800"/>
              </a:spcBef>
              <a:spcAft>
                <a:spcPts val="0"/>
              </a:spcAft>
              <a:buSzPts val="1700"/>
              <a:buNone/>
              <a:defRPr sz="2000" b="1"/>
            </a:lvl2pPr>
            <a:lvl3pPr marL="1371600" lvl="2" indent="-228600" algn="l">
              <a:lnSpc>
                <a:spcPct val="100000"/>
              </a:lnSpc>
              <a:spcBef>
                <a:spcPts val="800"/>
              </a:spcBef>
              <a:spcAft>
                <a:spcPts val="0"/>
              </a:spcAft>
              <a:buSzPts val="1530"/>
              <a:buNone/>
              <a:defRPr sz="1800" b="1"/>
            </a:lvl3pPr>
            <a:lvl4pPr marL="1828800" lvl="3" indent="-228600" algn="l">
              <a:lnSpc>
                <a:spcPct val="100000"/>
              </a:lnSpc>
              <a:spcBef>
                <a:spcPts val="800"/>
              </a:spcBef>
              <a:spcAft>
                <a:spcPts val="0"/>
              </a:spcAft>
              <a:buSzPts val="1360"/>
              <a:buNone/>
              <a:defRPr sz="1600" b="1"/>
            </a:lvl4pPr>
            <a:lvl5pPr marL="2286000" lvl="4" indent="-228600" algn="l">
              <a:lnSpc>
                <a:spcPct val="100000"/>
              </a:lnSpc>
              <a:spcBef>
                <a:spcPts val="800"/>
              </a:spcBef>
              <a:spcAft>
                <a:spcPts val="0"/>
              </a:spcAft>
              <a:buSzPts val="1360"/>
              <a:buNone/>
              <a:defRPr sz="1600" b="1"/>
            </a:lvl5pPr>
            <a:lvl6pPr marL="2743200" lvl="5" indent="-228600" algn="l">
              <a:lnSpc>
                <a:spcPct val="90000"/>
              </a:lnSpc>
              <a:spcBef>
                <a:spcPts val="8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79" name="Google Shape;179;p32"/>
          <p:cNvSpPr txBox="1">
            <a:spLocks noGrp="1"/>
          </p:cNvSpPr>
          <p:nvPr>
            <p:ph type="body" idx="2"/>
          </p:nvPr>
        </p:nvSpPr>
        <p:spPr>
          <a:xfrm>
            <a:off x="259881" y="2184400"/>
            <a:ext cx="5542713" cy="3846945"/>
          </a:xfrm>
          <a:prstGeom prst="rect">
            <a:avLst/>
          </a:prstGeom>
          <a:noFill/>
          <a:ln>
            <a:noFill/>
          </a:ln>
        </p:spPr>
        <p:txBody>
          <a:bodyPr spcFirstLastPara="1" wrap="square" lIns="91425" tIns="45700" rIns="91425" bIns="45700" anchor="t" anchorCtr="0">
            <a:normAutofit/>
          </a:bodyPr>
          <a:lstStyle>
            <a:lvl1pPr marL="457200" lvl="0" indent="-336550" algn="l">
              <a:lnSpc>
                <a:spcPct val="100000"/>
              </a:lnSpc>
              <a:spcBef>
                <a:spcPts val="800"/>
              </a:spcBef>
              <a:spcAft>
                <a:spcPts val="0"/>
              </a:spcAft>
              <a:buSzPts val="1700"/>
              <a:buFont typeface="Noto Sans Symbols"/>
              <a:buChar char="▪"/>
              <a:defRPr sz="2000"/>
            </a:lvl1pPr>
            <a:lvl2pPr marL="914400" lvl="1" indent="-325755" algn="l">
              <a:lnSpc>
                <a:spcPct val="100000"/>
              </a:lnSpc>
              <a:spcBef>
                <a:spcPts val="800"/>
              </a:spcBef>
              <a:spcAft>
                <a:spcPts val="0"/>
              </a:spcAft>
              <a:buSzPts val="1530"/>
              <a:buFont typeface="Noto Sans Symbols"/>
              <a:buChar char="▪"/>
              <a:defRPr sz="1800"/>
            </a:lvl2pPr>
            <a:lvl3pPr marL="1371600" lvl="2" indent="-314960" algn="l">
              <a:lnSpc>
                <a:spcPct val="100000"/>
              </a:lnSpc>
              <a:spcBef>
                <a:spcPts val="800"/>
              </a:spcBef>
              <a:spcAft>
                <a:spcPts val="0"/>
              </a:spcAft>
              <a:buSzPts val="1360"/>
              <a:buFont typeface="Noto Sans Symbols"/>
              <a:buChar char="▪"/>
              <a:defRPr sz="1600"/>
            </a:lvl3pPr>
            <a:lvl4pPr marL="1828800" lvl="3" indent="-304164" algn="l">
              <a:lnSpc>
                <a:spcPct val="100000"/>
              </a:lnSpc>
              <a:spcBef>
                <a:spcPts val="800"/>
              </a:spcBef>
              <a:spcAft>
                <a:spcPts val="0"/>
              </a:spcAft>
              <a:buSzPts val="1190"/>
              <a:buFont typeface="Noto Sans Symbols"/>
              <a:buChar char="▪"/>
              <a:defRPr sz="1400"/>
            </a:lvl4pPr>
            <a:lvl5pPr marL="2286000" lvl="4" indent="-304164" algn="l">
              <a:lnSpc>
                <a:spcPct val="100000"/>
              </a:lnSpc>
              <a:spcBef>
                <a:spcPts val="800"/>
              </a:spcBef>
              <a:spcAft>
                <a:spcPts val="0"/>
              </a:spcAft>
              <a:buSzPts val="1190"/>
              <a:buFont typeface="Noto Sans Symbols"/>
              <a:buChar char="▪"/>
              <a:defRPr sz="1400"/>
            </a:lvl5pPr>
            <a:lvl6pPr marL="2743200" lvl="5" indent="-342900" algn="l">
              <a:lnSpc>
                <a:spcPct val="90000"/>
              </a:lnSpc>
              <a:spcBef>
                <a:spcPts val="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0" name="Google Shape;180;p32"/>
          <p:cNvSpPr txBox="1">
            <a:spLocks noGrp="1"/>
          </p:cNvSpPr>
          <p:nvPr>
            <p:ph type="body" idx="3"/>
          </p:nvPr>
        </p:nvSpPr>
        <p:spPr>
          <a:xfrm>
            <a:off x="6236154" y="1396192"/>
            <a:ext cx="5593458" cy="67027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800"/>
              </a:spcBef>
              <a:spcAft>
                <a:spcPts val="0"/>
              </a:spcAft>
              <a:buSzPts val="2380"/>
              <a:buNone/>
              <a:defRPr sz="2800" b="1">
                <a:latin typeface="Georgia"/>
                <a:ea typeface="Georgia"/>
                <a:cs typeface="Georgia"/>
                <a:sym typeface="Georgia"/>
              </a:defRPr>
            </a:lvl1pPr>
            <a:lvl2pPr marL="914400" lvl="1" indent="-228600" algn="l">
              <a:lnSpc>
                <a:spcPct val="100000"/>
              </a:lnSpc>
              <a:spcBef>
                <a:spcPts val="800"/>
              </a:spcBef>
              <a:spcAft>
                <a:spcPts val="0"/>
              </a:spcAft>
              <a:buSzPts val="1700"/>
              <a:buNone/>
              <a:defRPr sz="2000" b="1"/>
            </a:lvl2pPr>
            <a:lvl3pPr marL="1371600" lvl="2" indent="-228600" algn="l">
              <a:lnSpc>
                <a:spcPct val="100000"/>
              </a:lnSpc>
              <a:spcBef>
                <a:spcPts val="800"/>
              </a:spcBef>
              <a:spcAft>
                <a:spcPts val="0"/>
              </a:spcAft>
              <a:buSzPts val="1530"/>
              <a:buNone/>
              <a:defRPr sz="1800" b="1"/>
            </a:lvl3pPr>
            <a:lvl4pPr marL="1828800" lvl="3" indent="-228600" algn="l">
              <a:lnSpc>
                <a:spcPct val="100000"/>
              </a:lnSpc>
              <a:spcBef>
                <a:spcPts val="800"/>
              </a:spcBef>
              <a:spcAft>
                <a:spcPts val="0"/>
              </a:spcAft>
              <a:buSzPts val="1360"/>
              <a:buNone/>
              <a:defRPr sz="1600" b="1"/>
            </a:lvl4pPr>
            <a:lvl5pPr marL="2286000" lvl="4" indent="-228600" algn="l">
              <a:lnSpc>
                <a:spcPct val="100000"/>
              </a:lnSpc>
              <a:spcBef>
                <a:spcPts val="800"/>
              </a:spcBef>
              <a:spcAft>
                <a:spcPts val="0"/>
              </a:spcAft>
              <a:buSzPts val="1360"/>
              <a:buNone/>
              <a:defRPr sz="1600" b="1"/>
            </a:lvl5pPr>
            <a:lvl6pPr marL="2743200" lvl="5" indent="-228600" algn="l">
              <a:lnSpc>
                <a:spcPct val="90000"/>
              </a:lnSpc>
              <a:spcBef>
                <a:spcPts val="8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81" name="Google Shape;181;p32"/>
          <p:cNvSpPr txBox="1">
            <a:spLocks noGrp="1"/>
          </p:cNvSpPr>
          <p:nvPr>
            <p:ph type="body" idx="4"/>
          </p:nvPr>
        </p:nvSpPr>
        <p:spPr>
          <a:xfrm>
            <a:off x="6236154" y="2184400"/>
            <a:ext cx="5593458" cy="3846945"/>
          </a:xfrm>
          <a:prstGeom prst="rect">
            <a:avLst/>
          </a:prstGeom>
          <a:noFill/>
          <a:ln>
            <a:noFill/>
          </a:ln>
        </p:spPr>
        <p:txBody>
          <a:bodyPr spcFirstLastPara="1" wrap="square" lIns="91425" tIns="45700" rIns="91425" bIns="45700" anchor="t" anchorCtr="0">
            <a:normAutofit/>
          </a:bodyPr>
          <a:lstStyle>
            <a:lvl1pPr marL="457200" lvl="0" indent="-336550" algn="l">
              <a:lnSpc>
                <a:spcPct val="100000"/>
              </a:lnSpc>
              <a:spcBef>
                <a:spcPts val="800"/>
              </a:spcBef>
              <a:spcAft>
                <a:spcPts val="0"/>
              </a:spcAft>
              <a:buSzPts val="1700"/>
              <a:buFont typeface="Noto Sans Symbols"/>
              <a:buChar char="▪"/>
              <a:defRPr sz="2000"/>
            </a:lvl1pPr>
            <a:lvl2pPr marL="914400" lvl="1" indent="-325755" algn="l">
              <a:lnSpc>
                <a:spcPct val="100000"/>
              </a:lnSpc>
              <a:spcBef>
                <a:spcPts val="800"/>
              </a:spcBef>
              <a:spcAft>
                <a:spcPts val="0"/>
              </a:spcAft>
              <a:buSzPts val="1530"/>
              <a:buFont typeface="Noto Sans Symbols"/>
              <a:buChar char="▪"/>
              <a:defRPr sz="1800"/>
            </a:lvl2pPr>
            <a:lvl3pPr marL="1371600" lvl="2" indent="-314960" algn="l">
              <a:lnSpc>
                <a:spcPct val="100000"/>
              </a:lnSpc>
              <a:spcBef>
                <a:spcPts val="800"/>
              </a:spcBef>
              <a:spcAft>
                <a:spcPts val="0"/>
              </a:spcAft>
              <a:buSzPts val="1360"/>
              <a:buFont typeface="Noto Sans Symbols"/>
              <a:buChar char="▪"/>
              <a:defRPr sz="1600"/>
            </a:lvl3pPr>
            <a:lvl4pPr marL="1828800" lvl="3" indent="-304164" algn="l">
              <a:lnSpc>
                <a:spcPct val="100000"/>
              </a:lnSpc>
              <a:spcBef>
                <a:spcPts val="800"/>
              </a:spcBef>
              <a:spcAft>
                <a:spcPts val="0"/>
              </a:spcAft>
              <a:buSzPts val="1190"/>
              <a:buFont typeface="Noto Sans Symbols"/>
              <a:buChar char="▪"/>
              <a:defRPr sz="1400"/>
            </a:lvl4pPr>
            <a:lvl5pPr marL="2286000" lvl="4" indent="-304164" algn="l">
              <a:lnSpc>
                <a:spcPct val="100000"/>
              </a:lnSpc>
              <a:spcBef>
                <a:spcPts val="800"/>
              </a:spcBef>
              <a:spcAft>
                <a:spcPts val="0"/>
              </a:spcAft>
              <a:buSzPts val="1190"/>
              <a:buFont typeface="Noto Sans Symbols"/>
              <a:buChar char="▪"/>
              <a:defRPr sz="1400"/>
            </a:lvl5pPr>
            <a:lvl6pPr marL="2743200" lvl="5" indent="-342900" algn="l">
              <a:lnSpc>
                <a:spcPct val="90000"/>
              </a:lnSpc>
              <a:spcBef>
                <a:spcPts val="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 name="Google Shape;182;p32"/>
          <p:cNvSpPr txBox="1">
            <a:spLocks noGrp="1"/>
          </p:cNvSpPr>
          <p:nvPr>
            <p:ph type="title"/>
          </p:nvPr>
        </p:nvSpPr>
        <p:spPr>
          <a:xfrm>
            <a:off x="259883" y="434108"/>
            <a:ext cx="11569729" cy="895927"/>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3" name="Google Shape;183;p32"/>
          <p:cNvSpPr txBox="1">
            <a:spLocks noGrp="1"/>
          </p:cNvSpPr>
          <p:nvPr>
            <p:ph type="dt" idx="10"/>
          </p:nvPr>
        </p:nvSpPr>
        <p:spPr>
          <a:xfrm>
            <a:off x="7538014" y="6335309"/>
            <a:ext cx="1181114" cy="2503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4" name="Google Shape;184;p32"/>
          <p:cNvSpPr txBox="1">
            <a:spLocks noGrp="1"/>
          </p:cNvSpPr>
          <p:nvPr>
            <p:ph type="ftr" idx="11"/>
          </p:nvPr>
        </p:nvSpPr>
        <p:spPr>
          <a:xfrm>
            <a:off x="259882" y="6335309"/>
            <a:ext cx="5226517" cy="2503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32"/>
          <p:cNvSpPr txBox="1">
            <a:spLocks noGrp="1"/>
          </p:cNvSpPr>
          <p:nvPr>
            <p:ph type="sldNum" idx="12"/>
          </p:nvPr>
        </p:nvSpPr>
        <p:spPr>
          <a:xfrm>
            <a:off x="5588000" y="6335309"/>
            <a:ext cx="1016000" cy="250337"/>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1pPr>
            <a:lvl2pPr marL="0" marR="0" lvl="1"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2pPr>
            <a:lvl3pPr marL="0" marR="0" lvl="2"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3pPr>
            <a:lvl4pPr marL="0" marR="0" lvl="3"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4pPr>
            <a:lvl5pPr marL="0" marR="0" lvl="4"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5pPr>
            <a:lvl6pPr marL="0" marR="0" lvl="5"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6pPr>
            <a:lvl7pPr marL="0" marR="0" lvl="6"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7pPr>
            <a:lvl8pPr marL="0" marR="0" lvl="7"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8pPr>
            <a:lvl9pPr marL="0" marR="0" lvl="8"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9pPr>
          </a:lstStyle>
          <a:p>
            <a:pPr marL="0" lvl="0" indent="0" algn="ctr" rtl="0">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6"/>
        <p:cNvGrpSpPr/>
        <p:nvPr/>
      </p:nvGrpSpPr>
      <p:grpSpPr>
        <a:xfrm>
          <a:off x="0" y="0"/>
          <a:ext cx="0" cy="0"/>
          <a:chOff x="0" y="0"/>
          <a:chExt cx="0" cy="0"/>
        </a:xfrm>
      </p:grpSpPr>
      <p:sp>
        <p:nvSpPr>
          <p:cNvPr id="187" name="Google Shape;187;p33"/>
          <p:cNvSpPr txBox="1">
            <a:spLocks noGrp="1"/>
          </p:cNvSpPr>
          <p:nvPr>
            <p:ph type="dt" idx="10"/>
          </p:nvPr>
        </p:nvSpPr>
        <p:spPr>
          <a:xfrm>
            <a:off x="7538014" y="6335309"/>
            <a:ext cx="1181114" cy="2503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8" name="Google Shape;188;p33"/>
          <p:cNvSpPr txBox="1">
            <a:spLocks noGrp="1"/>
          </p:cNvSpPr>
          <p:nvPr>
            <p:ph type="ftr" idx="11"/>
          </p:nvPr>
        </p:nvSpPr>
        <p:spPr>
          <a:xfrm>
            <a:off x="259882" y="6335309"/>
            <a:ext cx="5226517" cy="2503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9" name="Google Shape;189;p33"/>
          <p:cNvSpPr txBox="1">
            <a:spLocks noGrp="1"/>
          </p:cNvSpPr>
          <p:nvPr>
            <p:ph type="sldNum" idx="12"/>
          </p:nvPr>
        </p:nvSpPr>
        <p:spPr>
          <a:xfrm>
            <a:off x="5588000" y="6335309"/>
            <a:ext cx="1016000" cy="250337"/>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1pPr>
            <a:lvl2pPr marL="0" marR="0" lvl="1"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2pPr>
            <a:lvl3pPr marL="0" marR="0" lvl="2"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3pPr>
            <a:lvl4pPr marL="0" marR="0" lvl="3"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4pPr>
            <a:lvl5pPr marL="0" marR="0" lvl="4"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5pPr>
            <a:lvl6pPr marL="0" marR="0" lvl="5"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6pPr>
            <a:lvl7pPr marL="0" marR="0" lvl="6"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7pPr>
            <a:lvl8pPr marL="0" marR="0" lvl="7"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8pPr>
            <a:lvl9pPr marL="0" marR="0" lvl="8"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9pPr>
          </a:lstStyle>
          <a:p>
            <a:pPr marL="0" lvl="0" indent="0" algn="ctr" rtl="0">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BJECT" type="obj">
  <p:cSld name="OBJECT">
    <p:spTree>
      <p:nvGrpSpPr>
        <p:cNvPr id="1" name="Shape 34"/>
        <p:cNvGrpSpPr/>
        <p:nvPr/>
      </p:nvGrpSpPr>
      <p:grpSpPr>
        <a:xfrm>
          <a:off x="0" y="0"/>
          <a:ext cx="0" cy="0"/>
          <a:chOff x="0" y="0"/>
          <a:chExt cx="0" cy="0"/>
        </a:xfrm>
      </p:grpSpPr>
      <p:sp>
        <p:nvSpPr>
          <p:cNvPr id="35" name="Google Shape;35;p16"/>
          <p:cNvSpPr txBox="1">
            <a:spLocks noGrp="1"/>
          </p:cNvSpPr>
          <p:nvPr>
            <p:ph type="title"/>
          </p:nvPr>
        </p:nvSpPr>
        <p:spPr>
          <a:xfrm>
            <a:off x="259883" y="434108"/>
            <a:ext cx="11569729" cy="895927"/>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dk1"/>
              </a:buClr>
              <a:buSzPts val="3600"/>
              <a:buFont typeface="Impact"/>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6"/>
          <p:cNvSpPr txBox="1">
            <a:spLocks noGrp="1"/>
          </p:cNvSpPr>
          <p:nvPr>
            <p:ph type="body" idx="1"/>
          </p:nvPr>
        </p:nvSpPr>
        <p:spPr>
          <a:xfrm>
            <a:off x="259882" y="1413163"/>
            <a:ext cx="11569729" cy="4595117"/>
          </a:xfrm>
          <a:prstGeom prst="rect">
            <a:avLst/>
          </a:prstGeom>
          <a:noFill/>
          <a:ln>
            <a:noFill/>
          </a:ln>
        </p:spPr>
        <p:txBody>
          <a:bodyPr spcFirstLastPara="1" wrap="square" lIns="91425" tIns="45700" rIns="91425" bIns="45700" anchor="t" anchorCtr="0">
            <a:normAutofit/>
          </a:bodyPr>
          <a:lstStyle>
            <a:lvl1pPr marL="457200" lvl="0" indent="-325755" algn="l">
              <a:lnSpc>
                <a:spcPct val="100000"/>
              </a:lnSpc>
              <a:spcBef>
                <a:spcPts val="800"/>
              </a:spcBef>
              <a:spcAft>
                <a:spcPts val="0"/>
              </a:spcAft>
              <a:buSzPts val="1530"/>
              <a:buChar char="▪"/>
              <a:defRPr/>
            </a:lvl1pPr>
            <a:lvl2pPr marL="914400" lvl="1" indent="-325755" algn="l">
              <a:lnSpc>
                <a:spcPct val="100000"/>
              </a:lnSpc>
              <a:spcBef>
                <a:spcPts val="800"/>
              </a:spcBef>
              <a:spcAft>
                <a:spcPts val="0"/>
              </a:spcAft>
              <a:buSzPts val="1530"/>
              <a:buChar char="▪"/>
              <a:defRPr/>
            </a:lvl2pPr>
            <a:lvl3pPr marL="1371600" lvl="2" indent="-325755" algn="l">
              <a:lnSpc>
                <a:spcPct val="100000"/>
              </a:lnSpc>
              <a:spcBef>
                <a:spcPts val="800"/>
              </a:spcBef>
              <a:spcAft>
                <a:spcPts val="0"/>
              </a:spcAft>
              <a:buSzPts val="1530"/>
              <a:buChar char="▪"/>
              <a:defRPr/>
            </a:lvl3pPr>
            <a:lvl4pPr marL="1828800" lvl="3" indent="-325755" algn="l">
              <a:lnSpc>
                <a:spcPct val="100000"/>
              </a:lnSpc>
              <a:spcBef>
                <a:spcPts val="800"/>
              </a:spcBef>
              <a:spcAft>
                <a:spcPts val="0"/>
              </a:spcAft>
              <a:buSzPts val="1530"/>
              <a:buChar char="▪"/>
              <a:defRPr/>
            </a:lvl4pPr>
            <a:lvl5pPr marL="2286000" lvl="4" indent="-325754" algn="l">
              <a:lnSpc>
                <a:spcPct val="100000"/>
              </a:lnSpc>
              <a:spcBef>
                <a:spcPts val="800"/>
              </a:spcBef>
              <a:spcAft>
                <a:spcPts val="0"/>
              </a:spcAft>
              <a:buSzPts val="1530"/>
              <a:buChar char="▪"/>
              <a:defRPr/>
            </a:lvl5pPr>
            <a:lvl6pPr marL="2743200" lvl="5" indent="-342900" algn="l">
              <a:lnSpc>
                <a:spcPct val="90000"/>
              </a:lnSpc>
              <a:spcBef>
                <a:spcPts val="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6"/>
          <p:cNvSpPr txBox="1">
            <a:spLocks noGrp="1"/>
          </p:cNvSpPr>
          <p:nvPr>
            <p:ph type="dt" idx="10"/>
          </p:nvPr>
        </p:nvSpPr>
        <p:spPr>
          <a:xfrm>
            <a:off x="7538014" y="6335309"/>
            <a:ext cx="1181114" cy="2503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6"/>
          <p:cNvSpPr txBox="1">
            <a:spLocks noGrp="1"/>
          </p:cNvSpPr>
          <p:nvPr>
            <p:ph type="ftr" idx="11"/>
          </p:nvPr>
        </p:nvSpPr>
        <p:spPr>
          <a:xfrm>
            <a:off x="259882" y="6335309"/>
            <a:ext cx="5226517" cy="2503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6"/>
          <p:cNvSpPr txBox="1">
            <a:spLocks noGrp="1"/>
          </p:cNvSpPr>
          <p:nvPr>
            <p:ph type="sldNum" idx="12"/>
          </p:nvPr>
        </p:nvSpPr>
        <p:spPr>
          <a:xfrm>
            <a:off x="5588000" y="6335309"/>
            <a:ext cx="1016000" cy="250337"/>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1pPr>
            <a:lvl2pPr marL="0" marR="0" lvl="1"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2pPr>
            <a:lvl3pPr marL="0" marR="0" lvl="2"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3pPr>
            <a:lvl4pPr marL="0" marR="0" lvl="3"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4pPr>
            <a:lvl5pPr marL="0" marR="0" lvl="4"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5pPr>
            <a:lvl6pPr marL="0" marR="0" lvl="5"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6pPr>
            <a:lvl7pPr marL="0" marR="0" lvl="6"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7pPr>
            <a:lvl8pPr marL="0" marR="0" lvl="7"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8pPr>
            <a:lvl9pPr marL="0" marR="0" lvl="8"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9pPr>
          </a:lstStyle>
          <a:p>
            <a:pPr marL="0" lvl="0" indent="0" algn="ctr" rtl="0">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Blank_NoBkgrd">
  <p:cSld name="Blank_NoBkgrd">
    <p:spTree>
      <p:nvGrpSpPr>
        <p:cNvPr id="1" name="Shape 190"/>
        <p:cNvGrpSpPr/>
        <p:nvPr/>
      </p:nvGrpSpPr>
      <p:grpSpPr>
        <a:xfrm>
          <a:off x="0" y="0"/>
          <a:ext cx="0" cy="0"/>
          <a:chOff x="0" y="0"/>
          <a:chExt cx="0" cy="0"/>
        </a:xfrm>
      </p:grpSpPr>
      <p:sp>
        <p:nvSpPr>
          <p:cNvPr id="191" name="Google Shape;191;p34"/>
          <p:cNvSpPr txBox="1">
            <a:spLocks noGrp="1"/>
          </p:cNvSpPr>
          <p:nvPr>
            <p:ph type="dt" idx="10"/>
          </p:nvPr>
        </p:nvSpPr>
        <p:spPr>
          <a:xfrm>
            <a:off x="7538014" y="6335309"/>
            <a:ext cx="1181114" cy="2503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2" name="Google Shape;192;p34"/>
          <p:cNvSpPr txBox="1">
            <a:spLocks noGrp="1"/>
          </p:cNvSpPr>
          <p:nvPr>
            <p:ph type="ftr" idx="11"/>
          </p:nvPr>
        </p:nvSpPr>
        <p:spPr>
          <a:xfrm>
            <a:off x="259882" y="6335309"/>
            <a:ext cx="5226517" cy="2503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3" name="Google Shape;193;p34"/>
          <p:cNvSpPr txBox="1">
            <a:spLocks noGrp="1"/>
          </p:cNvSpPr>
          <p:nvPr>
            <p:ph type="sldNum" idx="12"/>
          </p:nvPr>
        </p:nvSpPr>
        <p:spPr>
          <a:xfrm>
            <a:off x="5588000" y="6335309"/>
            <a:ext cx="1016000" cy="250337"/>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1pPr>
            <a:lvl2pPr marL="0" marR="0" lvl="1"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2pPr>
            <a:lvl3pPr marL="0" marR="0" lvl="2"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3pPr>
            <a:lvl4pPr marL="0" marR="0" lvl="3"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4pPr>
            <a:lvl5pPr marL="0" marR="0" lvl="4"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5pPr>
            <a:lvl6pPr marL="0" marR="0" lvl="5"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6pPr>
            <a:lvl7pPr marL="0" marR="0" lvl="6"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7pPr>
            <a:lvl8pPr marL="0" marR="0" lvl="7"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8pPr>
            <a:lvl9pPr marL="0" marR="0" lvl="8"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9pPr>
          </a:lstStyle>
          <a:p>
            <a:pPr marL="0" lvl="0" indent="0" algn="ctr" rtl="0">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_OBJECTS" type="twoObj">
  <p:cSld name="TWO_OBJECTS">
    <p:spTree>
      <p:nvGrpSpPr>
        <p:cNvPr id="1" name="Shape 40"/>
        <p:cNvGrpSpPr/>
        <p:nvPr/>
      </p:nvGrpSpPr>
      <p:grpSpPr>
        <a:xfrm>
          <a:off x="0" y="0"/>
          <a:ext cx="0" cy="0"/>
          <a:chOff x="0" y="0"/>
          <a:chExt cx="0" cy="0"/>
        </a:xfrm>
      </p:grpSpPr>
      <p:sp>
        <p:nvSpPr>
          <p:cNvPr id="41" name="Google Shape;41;p17"/>
          <p:cNvSpPr txBox="1">
            <a:spLocks noGrp="1"/>
          </p:cNvSpPr>
          <p:nvPr>
            <p:ph type="title"/>
          </p:nvPr>
        </p:nvSpPr>
        <p:spPr>
          <a:xfrm>
            <a:off x="259883" y="434108"/>
            <a:ext cx="11569729" cy="895927"/>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7"/>
          <p:cNvSpPr txBox="1">
            <a:spLocks noGrp="1"/>
          </p:cNvSpPr>
          <p:nvPr>
            <p:ph type="body" idx="1"/>
          </p:nvPr>
        </p:nvSpPr>
        <p:spPr>
          <a:xfrm>
            <a:off x="259882" y="1413164"/>
            <a:ext cx="5586855" cy="4590472"/>
          </a:xfrm>
          <a:prstGeom prst="rect">
            <a:avLst/>
          </a:prstGeom>
          <a:noFill/>
          <a:ln>
            <a:noFill/>
          </a:ln>
        </p:spPr>
        <p:txBody>
          <a:bodyPr spcFirstLastPara="1" wrap="square" lIns="91425" tIns="45700" rIns="91425" bIns="45700" anchor="t" anchorCtr="0">
            <a:normAutofit/>
          </a:bodyPr>
          <a:lstStyle>
            <a:lvl1pPr marL="457200" lvl="0" indent="-358140" algn="l">
              <a:lnSpc>
                <a:spcPct val="100000"/>
              </a:lnSpc>
              <a:spcBef>
                <a:spcPts val="800"/>
              </a:spcBef>
              <a:spcAft>
                <a:spcPts val="0"/>
              </a:spcAft>
              <a:buSzPts val="2040"/>
              <a:buFont typeface="Noto Sans Symbols"/>
              <a:buChar char="▪"/>
              <a:defRPr/>
            </a:lvl1pPr>
            <a:lvl2pPr marL="914400" lvl="1" indent="-336550" algn="l">
              <a:lnSpc>
                <a:spcPct val="100000"/>
              </a:lnSpc>
              <a:spcBef>
                <a:spcPts val="800"/>
              </a:spcBef>
              <a:spcAft>
                <a:spcPts val="0"/>
              </a:spcAft>
              <a:buSzPts val="1700"/>
              <a:buFont typeface="Noto Sans Symbols"/>
              <a:buChar char="▪"/>
              <a:defRPr/>
            </a:lvl2pPr>
            <a:lvl3pPr marL="1371600" lvl="2" indent="-325755" algn="l">
              <a:lnSpc>
                <a:spcPct val="100000"/>
              </a:lnSpc>
              <a:spcBef>
                <a:spcPts val="800"/>
              </a:spcBef>
              <a:spcAft>
                <a:spcPts val="0"/>
              </a:spcAft>
              <a:buSzPts val="1530"/>
              <a:buFont typeface="Noto Sans Symbols"/>
              <a:buChar char="▪"/>
              <a:defRPr/>
            </a:lvl3pPr>
            <a:lvl4pPr marL="1828800" lvl="3" indent="-314960" algn="l">
              <a:lnSpc>
                <a:spcPct val="100000"/>
              </a:lnSpc>
              <a:spcBef>
                <a:spcPts val="800"/>
              </a:spcBef>
              <a:spcAft>
                <a:spcPts val="0"/>
              </a:spcAft>
              <a:buSzPts val="1360"/>
              <a:buFont typeface="Noto Sans Symbols"/>
              <a:buChar char="▪"/>
              <a:defRPr/>
            </a:lvl4pPr>
            <a:lvl5pPr marL="2286000" lvl="4" indent="-314960" algn="l">
              <a:lnSpc>
                <a:spcPct val="100000"/>
              </a:lnSpc>
              <a:spcBef>
                <a:spcPts val="800"/>
              </a:spcBef>
              <a:spcAft>
                <a:spcPts val="0"/>
              </a:spcAft>
              <a:buSzPts val="1360"/>
              <a:buFont typeface="Noto Sans Symbols"/>
              <a:buChar char="▪"/>
              <a:defRPr/>
            </a:lvl5pPr>
            <a:lvl6pPr marL="2743200" lvl="5" indent="-342900" algn="l">
              <a:lnSpc>
                <a:spcPct val="90000"/>
              </a:lnSpc>
              <a:spcBef>
                <a:spcPts val="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17"/>
          <p:cNvSpPr txBox="1">
            <a:spLocks noGrp="1"/>
          </p:cNvSpPr>
          <p:nvPr>
            <p:ph type="body" idx="2"/>
          </p:nvPr>
        </p:nvSpPr>
        <p:spPr>
          <a:xfrm>
            <a:off x="6170992" y="1413164"/>
            <a:ext cx="5658620" cy="4590472"/>
          </a:xfrm>
          <a:prstGeom prst="rect">
            <a:avLst/>
          </a:prstGeom>
          <a:noFill/>
          <a:ln>
            <a:noFill/>
          </a:ln>
        </p:spPr>
        <p:txBody>
          <a:bodyPr spcFirstLastPara="1" wrap="square" lIns="91425" tIns="45700" rIns="91425" bIns="45700" anchor="t" anchorCtr="0">
            <a:normAutofit/>
          </a:bodyPr>
          <a:lstStyle>
            <a:lvl1pPr marL="457200" lvl="0" indent="-358140" algn="l">
              <a:lnSpc>
                <a:spcPct val="100000"/>
              </a:lnSpc>
              <a:spcBef>
                <a:spcPts val="800"/>
              </a:spcBef>
              <a:spcAft>
                <a:spcPts val="0"/>
              </a:spcAft>
              <a:buSzPts val="2040"/>
              <a:buFont typeface="Noto Sans Symbols"/>
              <a:buChar char="▪"/>
              <a:defRPr/>
            </a:lvl1pPr>
            <a:lvl2pPr marL="914400" lvl="1" indent="-336550" algn="l">
              <a:lnSpc>
                <a:spcPct val="100000"/>
              </a:lnSpc>
              <a:spcBef>
                <a:spcPts val="800"/>
              </a:spcBef>
              <a:spcAft>
                <a:spcPts val="0"/>
              </a:spcAft>
              <a:buSzPts val="1700"/>
              <a:buFont typeface="Noto Sans Symbols"/>
              <a:buChar char="▪"/>
              <a:defRPr/>
            </a:lvl2pPr>
            <a:lvl3pPr marL="1371600" lvl="2" indent="-325755" algn="l">
              <a:lnSpc>
                <a:spcPct val="100000"/>
              </a:lnSpc>
              <a:spcBef>
                <a:spcPts val="800"/>
              </a:spcBef>
              <a:spcAft>
                <a:spcPts val="0"/>
              </a:spcAft>
              <a:buSzPts val="1530"/>
              <a:buFont typeface="Noto Sans Symbols"/>
              <a:buChar char="▪"/>
              <a:defRPr/>
            </a:lvl3pPr>
            <a:lvl4pPr marL="1828800" lvl="3" indent="-314960" algn="l">
              <a:lnSpc>
                <a:spcPct val="100000"/>
              </a:lnSpc>
              <a:spcBef>
                <a:spcPts val="800"/>
              </a:spcBef>
              <a:spcAft>
                <a:spcPts val="0"/>
              </a:spcAft>
              <a:buSzPts val="1360"/>
              <a:buFont typeface="Noto Sans Symbols"/>
              <a:buChar char="▪"/>
              <a:defRPr/>
            </a:lvl4pPr>
            <a:lvl5pPr marL="2286000" lvl="4" indent="-314960" algn="l">
              <a:lnSpc>
                <a:spcPct val="100000"/>
              </a:lnSpc>
              <a:spcBef>
                <a:spcPts val="800"/>
              </a:spcBef>
              <a:spcAft>
                <a:spcPts val="0"/>
              </a:spcAft>
              <a:buSzPts val="1360"/>
              <a:buFont typeface="Noto Sans Symbols"/>
              <a:buChar char="▪"/>
              <a:defRPr/>
            </a:lvl5pPr>
            <a:lvl6pPr marL="2743200" lvl="5" indent="-342900" algn="l">
              <a:lnSpc>
                <a:spcPct val="90000"/>
              </a:lnSpc>
              <a:spcBef>
                <a:spcPts val="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7"/>
          <p:cNvSpPr txBox="1">
            <a:spLocks noGrp="1"/>
          </p:cNvSpPr>
          <p:nvPr>
            <p:ph type="dt" idx="10"/>
          </p:nvPr>
        </p:nvSpPr>
        <p:spPr>
          <a:xfrm>
            <a:off x="7538014" y="6335309"/>
            <a:ext cx="1181114" cy="2503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7"/>
          <p:cNvSpPr txBox="1">
            <a:spLocks noGrp="1"/>
          </p:cNvSpPr>
          <p:nvPr>
            <p:ph type="ftr" idx="11"/>
          </p:nvPr>
        </p:nvSpPr>
        <p:spPr>
          <a:xfrm>
            <a:off x="259882" y="6335309"/>
            <a:ext cx="5226517" cy="2503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7"/>
          <p:cNvSpPr txBox="1">
            <a:spLocks noGrp="1"/>
          </p:cNvSpPr>
          <p:nvPr>
            <p:ph type="sldNum" idx="12"/>
          </p:nvPr>
        </p:nvSpPr>
        <p:spPr>
          <a:xfrm>
            <a:off x="5588000" y="6335309"/>
            <a:ext cx="1016000" cy="250337"/>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1pPr>
            <a:lvl2pPr marL="0" marR="0" lvl="1"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2pPr>
            <a:lvl3pPr marL="0" marR="0" lvl="2"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3pPr>
            <a:lvl4pPr marL="0" marR="0" lvl="3"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4pPr>
            <a:lvl5pPr marL="0" marR="0" lvl="4"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5pPr>
            <a:lvl6pPr marL="0" marR="0" lvl="5"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6pPr>
            <a:lvl7pPr marL="0" marR="0" lvl="6"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7pPr>
            <a:lvl8pPr marL="0" marR="0" lvl="7"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8pPr>
            <a:lvl9pPr marL="0" marR="0" lvl="8"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9pPr>
          </a:lstStyle>
          <a:p>
            <a:pPr marL="0" lvl="0" indent="0" algn="ctr" rtl="0">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_ONLY" type="titleOnly">
  <p:cSld name="TITLE_ONLY">
    <p:spTree>
      <p:nvGrpSpPr>
        <p:cNvPr id="1" name="Shape 47"/>
        <p:cNvGrpSpPr/>
        <p:nvPr/>
      </p:nvGrpSpPr>
      <p:grpSpPr>
        <a:xfrm>
          <a:off x="0" y="0"/>
          <a:ext cx="0" cy="0"/>
          <a:chOff x="0" y="0"/>
          <a:chExt cx="0" cy="0"/>
        </a:xfrm>
      </p:grpSpPr>
      <p:sp>
        <p:nvSpPr>
          <p:cNvPr id="48" name="Google Shape;48;p18"/>
          <p:cNvSpPr txBox="1">
            <a:spLocks noGrp="1"/>
          </p:cNvSpPr>
          <p:nvPr>
            <p:ph type="title"/>
          </p:nvPr>
        </p:nvSpPr>
        <p:spPr>
          <a:xfrm>
            <a:off x="259883" y="434108"/>
            <a:ext cx="11569729" cy="895927"/>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8"/>
          <p:cNvSpPr txBox="1">
            <a:spLocks noGrp="1"/>
          </p:cNvSpPr>
          <p:nvPr>
            <p:ph type="dt" idx="10"/>
          </p:nvPr>
        </p:nvSpPr>
        <p:spPr>
          <a:xfrm>
            <a:off x="7538014" y="6335309"/>
            <a:ext cx="1181114" cy="2503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8"/>
          <p:cNvSpPr txBox="1">
            <a:spLocks noGrp="1"/>
          </p:cNvSpPr>
          <p:nvPr>
            <p:ph type="ftr" idx="11"/>
          </p:nvPr>
        </p:nvSpPr>
        <p:spPr>
          <a:xfrm>
            <a:off x="259882" y="6335309"/>
            <a:ext cx="5226517" cy="2503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8"/>
          <p:cNvSpPr txBox="1">
            <a:spLocks noGrp="1"/>
          </p:cNvSpPr>
          <p:nvPr>
            <p:ph type="sldNum" idx="12"/>
          </p:nvPr>
        </p:nvSpPr>
        <p:spPr>
          <a:xfrm>
            <a:off x="5588000" y="6335309"/>
            <a:ext cx="1016000" cy="250337"/>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1pPr>
            <a:lvl2pPr marL="0" marR="0" lvl="1"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2pPr>
            <a:lvl3pPr marL="0" marR="0" lvl="2"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3pPr>
            <a:lvl4pPr marL="0" marR="0" lvl="3"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4pPr>
            <a:lvl5pPr marL="0" marR="0" lvl="4"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5pPr>
            <a:lvl6pPr marL="0" marR="0" lvl="5"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6pPr>
            <a:lvl7pPr marL="0" marR="0" lvl="6"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7pPr>
            <a:lvl8pPr marL="0" marR="0" lvl="7"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8pPr>
            <a:lvl9pPr marL="0" marR="0" lvl="8"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9pPr>
          </a:lstStyle>
          <a:p>
            <a:pPr marL="0" lvl="0" indent="0" algn="ctr" rtl="0">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spTree>
      <p:nvGrpSpPr>
        <p:cNvPr id="1" name="Shape 52"/>
        <p:cNvGrpSpPr/>
        <p:nvPr/>
      </p:nvGrpSpPr>
      <p:grpSpPr>
        <a:xfrm>
          <a:off x="0" y="0"/>
          <a:ext cx="0" cy="0"/>
          <a:chOff x="0" y="0"/>
          <a:chExt cx="0" cy="0"/>
        </a:xfrm>
      </p:grpSpPr>
      <p:sp>
        <p:nvSpPr>
          <p:cNvPr id="53" name="Google Shape;53;p19"/>
          <p:cNvSpPr txBox="1">
            <a:spLocks noGrp="1"/>
          </p:cNvSpPr>
          <p:nvPr>
            <p:ph type="title"/>
          </p:nvPr>
        </p:nvSpPr>
        <p:spPr>
          <a:xfrm>
            <a:off x="657225" y="4581236"/>
            <a:ext cx="10877550" cy="1597891"/>
          </a:xfrm>
          <a:prstGeom prst="rect">
            <a:avLst/>
          </a:prstGeom>
          <a:noFill/>
          <a:ln>
            <a:noFill/>
          </a:ln>
        </p:spPr>
        <p:txBody>
          <a:bodyPr spcFirstLastPara="1" wrap="square" lIns="91425" tIns="45700" rIns="91425" bIns="45700" anchor="ctr" anchorCtr="1">
            <a:noAutofit/>
          </a:bodyPr>
          <a:lstStyle>
            <a:lvl1pPr lvl="0" algn="ctr">
              <a:lnSpc>
                <a:spcPct val="85000"/>
              </a:lnSpc>
              <a:spcBef>
                <a:spcPts val="0"/>
              </a:spcBef>
              <a:spcAft>
                <a:spcPts val="0"/>
              </a:spcAft>
              <a:buClr>
                <a:schemeClr val="dk1"/>
              </a:buClr>
              <a:buSzPts val="1800"/>
              <a:buFont typeface="Verdana"/>
              <a:buNone/>
              <a:defRPr sz="1800" b="0" i="0" cap="none">
                <a:solidFill>
                  <a:schemeClr val="dk1"/>
                </a:solidFill>
                <a:latin typeface="Verdana"/>
                <a:ea typeface="Verdana"/>
                <a:cs typeface="Verdana"/>
                <a:sym typeface="Verdan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19"/>
          <p:cNvSpPr txBox="1">
            <a:spLocks noGrp="1"/>
          </p:cNvSpPr>
          <p:nvPr>
            <p:ph type="dt" idx="10"/>
          </p:nvPr>
        </p:nvSpPr>
        <p:spPr>
          <a:xfrm>
            <a:off x="7538014" y="6335309"/>
            <a:ext cx="1181114" cy="2503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9"/>
          <p:cNvSpPr txBox="1">
            <a:spLocks noGrp="1"/>
          </p:cNvSpPr>
          <p:nvPr>
            <p:ph type="ftr" idx="11"/>
          </p:nvPr>
        </p:nvSpPr>
        <p:spPr>
          <a:xfrm>
            <a:off x="259882" y="6335309"/>
            <a:ext cx="5226517" cy="2503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9"/>
          <p:cNvSpPr txBox="1">
            <a:spLocks noGrp="1"/>
          </p:cNvSpPr>
          <p:nvPr>
            <p:ph type="sldNum" idx="12"/>
          </p:nvPr>
        </p:nvSpPr>
        <p:spPr>
          <a:xfrm>
            <a:off x="5588000" y="6335309"/>
            <a:ext cx="1016000" cy="250337"/>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1pPr>
            <a:lvl2pPr marL="0" marR="0" lvl="1"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2pPr>
            <a:lvl3pPr marL="0" marR="0" lvl="2"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3pPr>
            <a:lvl4pPr marL="0" marR="0" lvl="3"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4pPr>
            <a:lvl5pPr marL="0" marR="0" lvl="4"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5pPr>
            <a:lvl6pPr marL="0" marR="0" lvl="5"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6pPr>
            <a:lvl7pPr marL="0" marR="0" lvl="6"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7pPr>
            <a:lvl8pPr marL="0" marR="0" lvl="7"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8pPr>
            <a:lvl9pPr marL="0" marR="0" lvl="8"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9pPr>
          </a:lstStyle>
          <a:p>
            <a:pPr marL="0" lvl="0" indent="0" algn="ctr" rtl="0">
              <a:spcBef>
                <a:spcPts val="0"/>
              </a:spcBef>
              <a:spcAft>
                <a:spcPts val="0"/>
              </a:spcAft>
              <a:buNone/>
            </a:pPr>
            <a:r>
              <a:rPr lang="en-US"/>
              <a:t>PAGE  </a:t>
            </a:r>
            <a:fld id="{00000000-1234-1234-1234-123412341234}" type="slidenum">
              <a:rPr lang="en-US"/>
              <a:t>‹#›</a:t>
            </a:fld>
            <a:endParaRPr/>
          </a:p>
        </p:txBody>
      </p:sp>
      <p:grpSp>
        <p:nvGrpSpPr>
          <p:cNvPr id="57" name="Google Shape;57;p19"/>
          <p:cNvGrpSpPr/>
          <p:nvPr/>
        </p:nvGrpSpPr>
        <p:grpSpPr>
          <a:xfrm>
            <a:off x="0" y="0"/>
            <a:ext cx="12192000" cy="397164"/>
            <a:chOff x="0" y="0"/>
            <a:chExt cx="12192000" cy="397164"/>
          </a:xfrm>
        </p:grpSpPr>
        <p:sp>
          <p:nvSpPr>
            <p:cNvPr id="58" name="Google Shape;58;p19"/>
            <p:cNvSpPr/>
            <p:nvPr/>
          </p:nvSpPr>
          <p:spPr>
            <a:xfrm>
              <a:off x="1" y="198582"/>
              <a:ext cx="3082197" cy="19858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eorgia"/>
                <a:ea typeface="Georgia"/>
                <a:cs typeface="Georgia"/>
                <a:sym typeface="Georgia"/>
              </a:endParaRPr>
            </a:p>
          </p:txBody>
        </p:sp>
        <p:sp>
          <p:nvSpPr>
            <p:cNvPr id="59" name="Google Shape;59;p19"/>
            <p:cNvSpPr/>
            <p:nvPr/>
          </p:nvSpPr>
          <p:spPr>
            <a:xfrm>
              <a:off x="3050818" y="198582"/>
              <a:ext cx="3047061" cy="19858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eorgia"/>
                <a:ea typeface="Georgia"/>
                <a:cs typeface="Georgia"/>
                <a:sym typeface="Georgia"/>
              </a:endParaRPr>
            </a:p>
          </p:txBody>
        </p:sp>
        <p:sp>
          <p:nvSpPr>
            <p:cNvPr id="60" name="Google Shape;60;p19"/>
            <p:cNvSpPr/>
            <p:nvPr/>
          </p:nvSpPr>
          <p:spPr>
            <a:xfrm>
              <a:off x="6097879" y="198582"/>
              <a:ext cx="3047061" cy="19858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eorgia"/>
                <a:ea typeface="Georgia"/>
                <a:cs typeface="Georgia"/>
                <a:sym typeface="Georgia"/>
              </a:endParaRPr>
            </a:p>
          </p:txBody>
        </p:sp>
        <p:sp>
          <p:nvSpPr>
            <p:cNvPr id="61" name="Google Shape;61;p19"/>
            <p:cNvSpPr/>
            <p:nvPr/>
          </p:nvSpPr>
          <p:spPr>
            <a:xfrm>
              <a:off x="9144939" y="198582"/>
              <a:ext cx="3047061" cy="19858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eorgia"/>
                <a:ea typeface="Georgia"/>
                <a:cs typeface="Georgia"/>
                <a:sym typeface="Georgia"/>
              </a:endParaRPr>
            </a:p>
          </p:txBody>
        </p:sp>
        <p:sp>
          <p:nvSpPr>
            <p:cNvPr id="62" name="Google Shape;62;p19"/>
            <p:cNvSpPr/>
            <p:nvPr/>
          </p:nvSpPr>
          <p:spPr>
            <a:xfrm>
              <a:off x="0" y="0"/>
              <a:ext cx="12191999" cy="19858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eorgia"/>
                <a:ea typeface="Georgia"/>
                <a:cs typeface="Georgia"/>
                <a:sym typeface="Georgia"/>
              </a:endParaRPr>
            </a:p>
          </p:txBody>
        </p:sp>
      </p:grpSp>
      <p:pic>
        <p:nvPicPr>
          <p:cNvPr id="63" name="Google Shape;63;p19"/>
          <p:cNvPicPr preferRelativeResize="0"/>
          <p:nvPr/>
        </p:nvPicPr>
        <p:blipFill rotWithShape="1">
          <a:blip r:embed="rId2">
            <a:alphaModFix/>
          </a:blip>
          <a:srcRect/>
          <a:stretch/>
        </p:blipFill>
        <p:spPr>
          <a:xfrm>
            <a:off x="3047927" y="1207407"/>
            <a:ext cx="6096144" cy="40752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itle Slide with Image">
  <p:cSld name="Title Slide with Image">
    <p:spTree>
      <p:nvGrpSpPr>
        <p:cNvPr id="1" name="Shape 64"/>
        <p:cNvGrpSpPr/>
        <p:nvPr/>
      </p:nvGrpSpPr>
      <p:grpSpPr>
        <a:xfrm>
          <a:off x="0" y="0"/>
          <a:ext cx="0" cy="0"/>
          <a:chOff x="0" y="0"/>
          <a:chExt cx="0" cy="0"/>
        </a:xfrm>
      </p:grpSpPr>
      <p:sp>
        <p:nvSpPr>
          <p:cNvPr id="65" name="Google Shape;65;p20"/>
          <p:cNvSpPr>
            <a:spLocks noGrp="1"/>
          </p:cNvSpPr>
          <p:nvPr>
            <p:ph type="pic" idx="2"/>
          </p:nvPr>
        </p:nvSpPr>
        <p:spPr>
          <a:xfrm>
            <a:off x="6094124" y="397164"/>
            <a:ext cx="6097876" cy="6460836"/>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800"/>
              </a:spcBef>
              <a:spcAft>
                <a:spcPts val="0"/>
              </a:spcAft>
              <a:buClr>
                <a:schemeClr val="dk1"/>
              </a:buClr>
              <a:buSzPts val="2040"/>
              <a:buFont typeface="Noto Sans Symbols"/>
              <a:buChar char="▪"/>
              <a:defRPr sz="2400" b="0" i="0" u="none" strike="noStrike" cap="none">
                <a:solidFill>
                  <a:schemeClr val="dk1"/>
                </a:solidFill>
                <a:latin typeface="Georgia"/>
                <a:ea typeface="Georgia"/>
                <a:cs typeface="Georgia"/>
                <a:sym typeface="Georgia"/>
              </a:defRPr>
            </a:lvl1pPr>
            <a:lvl2pPr marR="0" lvl="1" algn="l" rtl="0">
              <a:lnSpc>
                <a:spcPct val="100000"/>
              </a:lnSpc>
              <a:spcBef>
                <a:spcPts val="800"/>
              </a:spcBef>
              <a:spcAft>
                <a:spcPts val="0"/>
              </a:spcAft>
              <a:buClr>
                <a:schemeClr val="dk1"/>
              </a:buClr>
              <a:buSzPts val="1700"/>
              <a:buFont typeface="Noto Sans Symbols"/>
              <a:buChar char="▪"/>
              <a:defRPr sz="2000" b="0" i="0" u="none" strike="noStrike" cap="none">
                <a:solidFill>
                  <a:schemeClr val="dk1"/>
                </a:solidFill>
                <a:latin typeface="Georgia"/>
                <a:ea typeface="Georgia"/>
                <a:cs typeface="Georgia"/>
                <a:sym typeface="Georgia"/>
              </a:defRPr>
            </a:lvl2pPr>
            <a:lvl3pPr marR="0" lvl="2" algn="l" rtl="0">
              <a:lnSpc>
                <a:spcPct val="100000"/>
              </a:lnSpc>
              <a:spcBef>
                <a:spcPts val="800"/>
              </a:spcBef>
              <a:spcAft>
                <a:spcPts val="0"/>
              </a:spcAft>
              <a:buClr>
                <a:schemeClr val="dk1"/>
              </a:buClr>
              <a:buSzPts val="1530"/>
              <a:buFont typeface="Noto Sans Symbols"/>
              <a:buChar char="▪"/>
              <a:defRPr sz="1800" b="0" i="0" u="none" strike="noStrike" cap="none">
                <a:solidFill>
                  <a:schemeClr val="dk1"/>
                </a:solidFill>
                <a:latin typeface="Georgia"/>
                <a:ea typeface="Georgia"/>
                <a:cs typeface="Georgia"/>
                <a:sym typeface="Georgia"/>
              </a:defRPr>
            </a:lvl3pPr>
            <a:lvl4pPr marR="0" lvl="3" algn="l" rtl="0">
              <a:lnSpc>
                <a:spcPct val="100000"/>
              </a:lnSpc>
              <a:spcBef>
                <a:spcPts val="800"/>
              </a:spcBef>
              <a:spcAft>
                <a:spcPts val="0"/>
              </a:spcAft>
              <a:buClr>
                <a:schemeClr val="dk1"/>
              </a:buClr>
              <a:buSzPts val="1360"/>
              <a:buFont typeface="Noto Sans Symbols"/>
              <a:buChar char="▪"/>
              <a:defRPr sz="1600" b="0" i="0" u="none" strike="noStrike" cap="none">
                <a:solidFill>
                  <a:schemeClr val="dk1"/>
                </a:solidFill>
                <a:latin typeface="Georgia"/>
                <a:ea typeface="Georgia"/>
                <a:cs typeface="Georgia"/>
                <a:sym typeface="Georgia"/>
              </a:defRPr>
            </a:lvl4pPr>
            <a:lvl5pPr marR="0" lvl="4" algn="l" rtl="0">
              <a:lnSpc>
                <a:spcPct val="100000"/>
              </a:lnSpc>
              <a:spcBef>
                <a:spcPts val="800"/>
              </a:spcBef>
              <a:spcAft>
                <a:spcPts val="0"/>
              </a:spcAft>
              <a:buClr>
                <a:schemeClr val="dk1"/>
              </a:buClr>
              <a:buSzPts val="1360"/>
              <a:buFont typeface="Noto Sans Symbols"/>
              <a:buChar char="▪"/>
              <a:defRPr sz="1600" b="0" i="0" u="none" strike="noStrike" cap="none">
                <a:solidFill>
                  <a:schemeClr val="dk1"/>
                </a:solidFill>
                <a:latin typeface="Georgia"/>
                <a:ea typeface="Georgia"/>
                <a:cs typeface="Georgia"/>
                <a:sym typeface="Georgia"/>
              </a:defRPr>
            </a:lvl5pPr>
            <a:lvl6pPr marR="0" lvl="5" algn="l" rtl="0">
              <a:lnSpc>
                <a:spcPct val="90000"/>
              </a:lnSpc>
              <a:spcBef>
                <a:spcPts val="8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9pPr>
          </a:lstStyle>
          <a:p>
            <a:endParaRPr/>
          </a:p>
        </p:txBody>
      </p:sp>
      <p:sp>
        <p:nvSpPr>
          <p:cNvPr id="66" name="Google Shape;66;p20"/>
          <p:cNvSpPr txBox="1">
            <a:spLocks noGrp="1"/>
          </p:cNvSpPr>
          <p:nvPr>
            <p:ph type="ctrTitle"/>
          </p:nvPr>
        </p:nvSpPr>
        <p:spPr>
          <a:xfrm>
            <a:off x="452740" y="1028940"/>
            <a:ext cx="5486243" cy="1474115"/>
          </a:xfrm>
          <a:prstGeom prst="rect">
            <a:avLst/>
          </a:prstGeom>
          <a:noFill/>
          <a:ln>
            <a:noFill/>
          </a:ln>
        </p:spPr>
        <p:txBody>
          <a:bodyPr spcFirstLastPara="1" wrap="square" lIns="0" tIns="45700" rIns="91425" bIns="45700" anchor="b" anchorCtr="0">
            <a:noAutofit/>
          </a:bodyPr>
          <a:lstStyle>
            <a:lvl1pPr lvl="0" algn="l">
              <a:lnSpc>
                <a:spcPct val="85000"/>
              </a:lnSpc>
              <a:spcBef>
                <a:spcPts val="0"/>
              </a:spcBef>
              <a:spcAft>
                <a:spcPts val="0"/>
              </a:spcAft>
              <a:buClr>
                <a:schemeClr val="dk1"/>
              </a:buClr>
              <a:buSzPts val="5400"/>
              <a:buFont typeface="Impact"/>
              <a:buNone/>
              <a:defRPr sz="5400">
                <a:solidFill>
                  <a:schemeClr val="dk1"/>
                </a:solidFill>
                <a:latin typeface="Impact"/>
                <a:ea typeface="Impact"/>
                <a:cs typeface="Impact"/>
                <a:sym typeface="Impac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0"/>
          <p:cNvSpPr txBox="1">
            <a:spLocks noGrp="1"/>
          </p:cNvSpPr>
          <p:nvPr>
            <p:ph type="subTitle" idx="1"/>
          </p:nvPr>
        </p:nvSpPr>
        <p:spPr>
          <a:xfrm>
            <a:off x="452740" y="4266821"/>
            <a:ext cx="5486243" cy="666549"/>
          </a:xfrm>
          <a:prstGeom prst="rect">
            <a:avLst/>
          </a:prstGeom>
          <a:noFill/>
          <a:ln>
            <a:noFill/>
          </a:ln>
        </p:spPr>
        <p:txBody>
          <a:bodyPr spcFirstLastPara="1" wrap="square" lIns="0" tIns="45700" rIns="91425" bIns="45700" anchor="t" anchorCtr="0">
            <a:normAutofit/>
          </a:bodyPr>
          <a:lstStyle>
            <a:lvl1pPr lvl="0" algn="l">
              <a:lnSpc>
                <a:spcPct val="100000"/>
              </a:lnSpc>
              <a:spcBef>
                <a:spcPts val="800"/>
              </a:spcBef>
              <a:spcAft>
                <a:spcPts val="0"/>
              </a:spcAft>
              <a:buSzPts val="1700"/>
              <a:buNone/>
              <a:defRPr sz="2000" b="0">
                <a:solidFill>
                  <a:srgbClr val="7F7F7F"/>
                </a:solidFill>
              </a:defRPr>
            </a:lvl1pPr>
            <a:lvl2pPr lvl="1" algn="ctr">
              <a:lnSpc>
                <a:spcPct val="100000"/>
              </a:lnSpc>
              <a:spcBef>
                <a:spcPts val="800"/>
              </a:spcBef>
              <a:spcAft>
                <a:spcPts val="0"/>
              </a:spcAft>
              <a:buSzPts val="1700"/>
              <a:buNone/>
              <a:defRPr sz="2000"/>
            </a:lvl2pPr>
            <a:lvl3pPr lvl="2" algn="ctr">
              <a:lnSpc>
                <a:spcPct val="100000"/>
              </a:lnSpc>
              <a:spcBef>
                <a:spcPts val="800"/>
              </a:spcBef>
              <a:spcAft>
                <a:spcPts val="0"/>
              </a:spcAft>
              <a:buSzPts val="1530"/>
              <a:buNone/>
              <a:defRPr sz="1800"/>
            </a:lvl3pPr>
            <a:lvl4pPr lvl="3" algn="ctr">
              <a:lnSpc>
                <a:spcPct val="100000"/>
              </a:lnSpc>
              <a:spcBef>
                <a:spcPts val="800"/>
              </a:spcBef>
              <a:spcAft>
                <a:spcPts val="0"/>
              </a:spcAft>
              <a:buSzPts val="1360"/>
              <a:buNone/>
              <a:defRPr sz="1600"/>
            </a:lvl4pPr>
            <a:lvl5pPr lvl="4" algn="ctr">
              <a:lnSpc>
                <a:spcPct val="100000"/>
              </a:lnSpc>
              <a:spcBef>
                <a:spcPts val="800"/>
              </a:spcBef>
              <a:spcAft>
                <a:spcPts val="0"/>
              </a:spcAft>
              <a:buSzPts val="1360"/>
              <a:buNone/>
              <a:defRPr sz="1600"/>
            </a:lvl5pPr>
            <a:lvl6pPr lvl="5" algn="ctr">
              <a:lnSpc>
                <a:spcPct val="90000"/>
              </a:lnSpc>
              <a:spcBef>
                <a:spcPts val="8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68" name="Google Shape;68;p20"/>
          <p:cNvSpPr txBox="1">
            <a:spLocks noGrp="1"/>
          </p:cNvSpPr>
          <p:nvPr>
            <p:ph type="dt" idx="10"/>
          </p:nvPr>
        </p:nvSpPr>
        <p:spPr>
          <a:xfrm>
            <a:off x="452740" y="2642329"/>
            <a:ext cx="1182916" cy="377962"/>
          </a:xfrm>
          <a:prstGeom prst="rect">
            <a:avLst/>
          </a:prstGeom>
          <a:solidFill>
            <a:schemeClr val="accent1"/>
          </a:solid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100">
                <a:solidFill>
                  <a:schemeClr val="lt1"/>
                </a:solidFill>
                <a:latin typeface="Verdana"/>
                <a:ea typeface="Verdana"/>
                <a:cs typeface="Verdana"/>
                <a:sym typeface="Verdan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0"/>
          <p:cNvSpPr txBox="1">
            <a:spLocks noGrp="1"/>
          </p:cNvSpPr>
          <p:nvPr>
            <p:ph type="ftr" idx="11"/>
          </p:nvPr>
        </p:nvSpPr>
        <p:spPr>
          <a:xfrm>
            <a:off x="6623674" y="6377231"/>
            <a:ext cx="4293708" cy="2503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0"/>
          <p:cNvSpPr txBox="1">
            <a:spLocks noGrp="1"/>
          </p:cNvSpPr>
          <p:nvPr>
            <p:ph type="sldNum" idx="12"/>
          </p:nvPr>
        </p:nvSpPr>
        <p:spPr>
          <a:xfrm>
            <a:off x="11148416" y="6377231"/>
            <a:ext cx="553900" cy="250337"/>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1pPr>
            <a:lvl2pPr marL="0" marR="0" lvl="1"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2pPr>
            <a:lvl3pPr marL="0" marR="0" lvl="2"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3pPr>
            <a:lvl4pPr marL="0" marR="0" lvl="3"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4pPr>
            <a:lvl5pPr marL="0" marR="0" lvl="4"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5pPr>
            <a:lvl6pPr marL="0" marR="0" lvl="5"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6pPr>
            <a:lvl7pPr marL="0" marR="0" lvl="6"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7pPr>
            <a:lvl8pPr marL="0" marR="0" lvl="7"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8pPr>
            <a:lvl9pPr marL="0" marR="0" lvl="8"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9pPr>
          </a:lstStyle>
          <a:p>
            <a:pPr marL="0" lvl="0" indent="0" algn="ctr" rtl="0">
              <a:spcBef>
                <a:spcPts val="0"/>
              </a:spcBef>
              <a:spcAft>
                <a:spcPts val="0"/>
              </a:spcAft>
              <a:buNone/>
            </a:pPr>
            <a:fld id="{00000000-1234-1234-1234-123412341234}" type="slidenum">
              <a:rPr lang="en-US"/>
              <a:t>‹#›</a:t>
            </a:fld>
            <a:endParaRPr/>
          </a:p>
        </p:txBody>
      </p:sp>
      <p:grpSp>
        <p:nvGrpSpPr>
          <p:cNvPr id="71" name="Google Shape;71;p20"/>
          <p:cNvGrpSpPr/>
          <p:nvPr/>
        </p:nvGrpSpPr>
        <p:grpSpPr>
          <a:xfrm>
            <a:off x="0" y="0"/>
            <a:ext cx="12192000" cy="397164"/>
            <a:chOff x="0" y="0"/>
            <a:chExt cx="12192000" cy="397164"/>
          </a:xfrm>
        </p:grpSpPr>
        <p:sp>
          <p:nvSpPr>
            <p:cNvPr id="72" name="Google Shape;72;p20"/>
            <p:cNvSpPr/>
            <p:nvPr/>
          </p:nvSpPr>
          <p:spPr>
            <a:xfrm>
              <a:off x="1" y="198582"/>
              <a:ext cx="3082197" cy="19858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eorgia"/>
                <a:ea typeface="Georgia"/>
                <a:cs typeface="Georgia"/>
                <a:sym typeface="Georgia"/>
              </a:endParaRPr>
            </a:p>
          </p:txBody>
        </p:sp>
        <p:sp>
          <p:nvSpPr>
            <p:cNvPr id="73" name="Google Shape;73;p20"/>
            <p:cNvSpPr/>
            <p:nvPr/>
          </p:nvSpPr>
          <p:spPr>
            <a:xfrm>
              <a:off x="3050818" y="198582"/>
              <a:ext cx="3047061" cy="19858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eorgia"/>
                <a:ea typeface="Georgia"/>
                <a:cs typeface="Georgia"/>
                <a:sym typeface="Georgia"/>
              </a:endParaRPr>
            </a:p>
          </p:txBody>
        </p:sp>
        <p:sp>
          <p:nvSpPr>
            <p:cNvPr id="74" name="Google Shape;74;p20"/>
            <p:cNvSpPr/>
            <p:nvPr/>
          </p:nvSpPr>
          <p:spPr>
            <a:xfrm>
              <a:off x="6097879" y="198582"/>
              <a:ext cx="3047061" cy="19858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eorgia"/>
                <a:ea typeface="Georgia"/>
                <a:cs typeface="Georgia"/>
                <a:sym typeface="Georgia"/>
              </a:endParaRPr>
            </a:p>
          </p:txBody>
        </p:sp>
        <p:sp>
          <p:nvSpPr>
            <p:cNvPr id="75" name="Google Shape;75;p20"/>
            <p:cNvSpPr/>
            <p:nvPr/>
          </p:nvSpPr>
          <p:spPr>
            <a:xfrm>
              <a:off x="9144939" y="198582"/>
              <a:ext cx="3047061" cy="19858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eorgia"/>
                <a:ea typeface="Georgia"/>
                <a:cs typeface="Georgia"/>
                <a:sym typeface="Georgia"/>
              </a:endParaRPr>
            </a:p>
          </p:txBody>
        </p:sp>
        <p:sp>
          <p:nvSpPr>
            <p:cNvPr id="76" name="Google Shape;76;p20"/>
            <p:cNvSpPr/>
            <p:nvPr/>
          </p:nvSpPr>
          <p:spPr>
            <a:xfrm>
              <a:off x="0" y="0"/>
              <a:ext cx="12191999" cy="19858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eorgia"/>
                <a:ea typeface="Georgia"/>
                <a:cs typeface="Georgia"/>
                <a:sym typeface="Georgia"/>
              </a:endParaRPr>
            </a:p>
          </p:txBody>
        </p:sp>
      </p:grpSp>
      <p:pic>
        <p:nvPicPr>
          <p:cNvPr id="77" name="Google Shape;77;p20"/>
          <p:cNvPicPr preferRelativeResize="0"/>
          <p:nvPr/>
        </p:nvPicPr>
        <p:blipFill rotWithShape="1">
          <a:blip r:embed="rId2">
            <a:alphaModFix/>
          </a:blip>
          <a:srcRect/>
          <a:stretch/>
        </p:blipFill>
        <p:spPr>
          <a:xfrm>
            <a:off x="6850" y="5598000"/>
            <a:ext cx="4567498" cy="12600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Slide Black">
  <p:cSld name="Title Slide Black">
    <p:bg>
      <p:bgPr>
        <a:solidFill>
          <a:schemeClr val="dk1"/>
        </a:solidFill>
        <a:effectLst/>
      </p:bgPr>
    </p:bg>
    <p:spTree>
      <p:nvGrpSpPr>
        <p:cNvPr id="1" name="Shape 78"/>
        <p:cNvGrpSpPr/>
        <p:nvPr/>
      </p:nvGrpSpPr>
      <p:grpSpPr>
        <a:xfrm>
          <a:off x="0" y="0"/>
          <a:ext cx="0" cy="0"/>
          <a:chOff x="0" y="0"/>
          <a:chExt cx="0" cy="0"/>
        </a:xfrm>
      </p:grpSpPr>
      <p:pic>
        <p:nvPicPr>
          <p:cNvPr id="79" name="Google Shape;79;p21"/>
          <p:cNvPicPr preferRelativeResize="0"/>
          <p:nvPr/>
        </p:nvPicPr>
        <p:blipFill rotWithShape="1">
          <a:blip r:embed="rId2">
            <a:alphaModFix/>
          </a:blip>
          <a:srcRect/>
          <a:stretch/>
        </p:blipFill>
        <p:spPr>
          <a:xfrm>
            <a:off x="6849" y="5598000"/>
            <a:ext cx="4567499" cy="1260000"/>
          </a:xfrm>
          <a:prstGeom prst="rect">
            <a:avLst/>
          </a:prstGeom>
          <a:noFill/>
          <a:ln>
            <a:noFill/>
          </a:ln>
        </p:spPr>
      </p:pic>
      <p:sp>
        <p:nvSpPr>
          <p:cNvPr id="80" name="Google Shape;80;p21"/>
          <p:cNvSpPr txBox="1">
            <a:spLocks noGrp="1"/>
          </p:cNvSpPr>
          <p:nvPr>
            <p:ph type="ctrTitle"/>
          </p:nvPr>
        </p:nvSpPr>
        <p:spPr>
          <a:xfrm>
            <a:off x="452740" y="1028940"/>
            <a:ext cx="8692199" cy="1474115"/>
          </a:xfrm>
          <a:prstGeom prst="rect">
            <a:avLst/>
          </a:prstGeom>
          <a:noFill/>
          <a:ln>
            <a:noFill/>
          </a:ln>
        </p:spPr>
        <p:txBody>
          <a:bodyPr spcFirstLastPara="1" wrap="square" lIns="0" tIns="45700" rIns="91425" bIns="45700" anchor="b" anchorCtr="0">
            <a:noAutofit/>
          </a:bodyPr>
          <a:lstStyle>
            <a:lvl1pPr lvl="0" algn="l">
              <a:lnSpc>
                <a:spcPct val="85000"/>
              </a:lnSpc>
              <a:spcBef>
                <a:spcPts val="0"/>
              </a:spcBef>
              <a:spcAft>
                <a:spcPts val="0"/>
              </a:spcAft>
              <a:buClr>
                <a:schemeClr val="lt1"/>
              </a:buClr>
              <a:buSzPts val="5400"/>
              <a:buFont typeface="Impact"/>
              <a:buNone/>
              <a:defRPr sz="5400">
                <a:solidFill>
                  <a:schemeClr val="lt1"/>
                </a:solidFill>
                <a:latin typeface="Impact"/>
                <a:ea typeface="Impact"/>
                <a:cs typeface="Impact"/>
                <a:sym typeface="Impac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1"/>
          <p:cNvSpPr txBox="1">
            <a:spLocks noGrp="1"/>
          </p:cNvSpPr>
          <p:nvPr>
            <p:ph type="subTitle" idx="1"/>
          </p:nvPr>
        </p:nvSpPr>
        <p:spPr>
          <a:xfrm>
            <a:off x="452740" y="4266821"/>
            <a:ext cx="5486243" cy="666549"/>
          </a:xfrm>
          <a:prstGeom prst="rect">
            <a:avLst/>
          </a:prstGeom>
          <a:noFill/>
          <a:ln>
            <a:noFill/>
          </a:ln>
        </p:spPr>
        <p:txBody>
          <a:bodyPr spcFirstLastPara="1" wrap="square" lIns="0" tIns="45700" rIns="91425" bIns="45700" anchor="t" anchorCtr="0">
            <a:normAutofit/>
          </a:bodyPr>
          <a:lstStyle>
            <a:lvl1pPr lvl="0" algn="l">
              <a:lnSpc>
                <a:spcPct val="100000"/>
              </a:lnSpc>
              <a:spcBef>
                <a:spcPts val="800"/>
              </a:spcBef>
              <a:spcAft>
                <a:spcPts val="0"/>
              </a:spcAft>
              <a:buSzPts val="1700"/>
              <a:buNone/>
              <a:defRPr sz="2000" b="0">
                <a:solidFill>
                  <a:srgbClr val="D8D8D8"/>
                </a:solidFill>
              </a:defRPr>
            </a:lvl1pPr>
            <a:lvl2pPr lvl="1" algn="ctr">
              <a:lnSpc>
                <a:spcPct val="100000"/>
              </a:lnSpc>
              <a:spcBef>
                <a:spcPts val="800"/>
              </a:spcBef>
              <a:spcAft>
                <a:spcPts val="0"/>
              </a:spcAft>
              <a:buSzPts val="1700"/>
              <a:buNone/>
              <a:defRPr sz="2000"/>
            </a:lvl2pPr>
            <a:lvl3pPr lvl="2" algn="ctr">
              <a:lnSpc>
                <a:spcPct val="100000"/>
              </a:lnSpc>
              <a:spcBef>
                <a:spcPts val="800"/>
              </a:spcBef>
              <a:spcAft>
                <a:spcPts val="0"/>
              </a:spcAft>
              <a:buSzPts val="1530"/>
              <a:buNone/>
              <a:defRPr sz="1800"/>
            </a:lvl3pPr>
            <a:lvl4pPr lvl="3" algn="ctr">
              <a:lnSpc>
                <a:spcPct val="100000"/>
              </a:lnSpc>
              <a:spcBef>
                <a:spcPts val="800"/>
              </a:spcBef>
              <a:spcAft>
                <a:spcPts val="0"/>
              </a:spcAft>
              <a:buSzPts val="1360"/>
              <a:buNone/>
              <a:defRPr sz="1600"/>
            </a:lvl4pPr>
            <a:lvl5pPr lvl="4" algn="ctr">
              <a:lnSpc>
                <a:spcPct val="100000"/>
              </a:lnSpc>
              <a:spcBef>
                <a:spcPts val="800"/>
              </a:spcBef>
              <a:spcAft>
                <a:spcPts val="0"/>
              </a:spcAft>
              <a:buSzPts val="1360"/>
              <a:buNone/>
              <a:defRPr sz="1600"/>
            </a:lvl5pPr>
            <a:lvl6pPr lvl="5" algn="ctr">
              <a:lnSpc>
                <a:spcPct val="90000"/>
              </a:lnSpc>
              <a:spcBef>
                <a:spcPts val="8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2" name="Google Shape;82;p21"/>
          <p:cNvSpPr txBox="1">
            <a:spLocks noGrp="1"/>
          </p:cNvSpPr>
          <p:nvPr>
            <p:ph type="dt" idx="10"/>
          </p:nvPr>
        </p:nvSpPr>
        <p:spPr>
          <a:xfrm>
            <a:off x="452740" y="2642329"/>
            <a:ext cx="1182916" cy="377962"/>
          </a:xfrm>
          <a:prstGeom prst="rect">
            <a:avLst/>
          </a:prstGeom>
          <a:solidFill>
            <a:schemeClr val="accent1"/>
          </a:solid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100">
                <a:solidFill>
                  <a:schemeClr val="lt1"/>
                </a:solidFill>
                <a:latin typeface="Verdana"/>
                <a:ea typeface="Verdana"/>
                <a:cs typeface="Verdana"/>
                <a:sym typeface="Verdan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1"/>
          <p:cNvSpPr txBox="1">
            <a:spLocks noGrp="1"/>
          </p:cNvSpPr>
          <p:nvPr>
            <p:ph type="ftr" idx="11"/>
          </p:nvPr>
        </p:nvSpPr>
        <p:spPr>
          <a:xfrm>
            <a:off x="6623674" y="6377231"/>
            <a:ext cx="4293708" cy="2503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D8D8D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1"/>
          <p:cNvSpPr txBox="1">
            <a:spLocks noGrp="1"/>
          </p:cNvSpPr>
          <p:nvPr>
            <p:ph type="sldNum" idx="12"/>
          </p:nvPr>
        </p:nvSpPr>
        <p:spPr>
          <a:xfrm>
            <a:off x="11148416" y="6377231"/>
            <a:ext cx="553900" cy="250337"/>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000"/>
              <a:buFont typeface="Arial"/>
              <a:buNone/>
              <a:defRPr sz="1000" b="0" i="0" u="none" strike="noStrike" cap="none">
                <a:solidFill>
                  <a:srgbClr val="D8D8D8"/>
                </a:solidFill>
                <a:latin typeface="Verdana"/>
                <a:ea typeface="Verdana"/>
                <a:cs typeface="Verdana"/>
                <a:sym typeface="Verdana"/>
              </a:defRPr>
            </a:lvl1pPr>
            <a:lvl2pPr marL="0" marR="0" lvl="1" indent="0" algn="ctr">
              <a:lnSpc>
                <a:spcPct val="100000"/>
              </a:lnSpc>
              <a:spcBef>
                <a:spcPts val="0"/>
              </a:spcBef>
              <a:spcAft>
                <a:spcPts val="0"/>
              </a:spcAft>
              <a:buClr>
                <a:srgbClr val="000000"/>
              </a:buClr>
              <a:buSzPts val="1000"/>
              <a:buFont typeface="Arial"/>
              <a:buNone/>
              <a:defRPr sz="1000" b="0" i="0" u="none" strike="noStrike" cap="none">
                <a:solidFill>
                  <a:srgbClr val="D8D8D8"/>
                </a:solidFill>
                <a:latin typeface="Verdana"/>
                <a:ea typeface="Verdana"/>
                <a:cs typeface="Verdana"/>
                <a:sym typeface="Verdana"/>
              </a:defRPr>
            </a:lvl2pPr>
            <a:lvl3pPr marL="0" marR="0" lvl="2" indent="0" algn="ctr">
              <a:lnSpc>
                <a:spcPct val="100000"/>
              </a:lnSpc>
              <a:spcBef>
                <a:spcPts val="0"/>
              </a:spcBef>
              <a:spcAft>
                <a:spcPts val="0"/>
              </a:spcAft>
              <a:buClr>
                <a:srgbClr val="000000"/>
              </a:buClr>
              <a:buSzPts val="1000"/>
              <a:buFont typeface="Arial"/>
              <a:buNone/>
              <a:defRPr sz="1000" b="0" i="0" u="none" strike="noStrike" cap="none">
                <a:solidFill>
                  <a:srgbClr val="D8D8D8"/>
                </a:solidFill>
                <a:latin typeface="Verdana"/>
                <a:ea typeface="Verdana"/>
                <a:cs typeface="Verdana"/>
                <a:sym typeface="Verdana"/>
              </a:defRPr>
            </a:lvl3pPr>
            <a:lvl4pPr marL="0" marR="0" lvl="3" indent="0" algn="ctr">
              <a:lnSpc>
                <a:spcPct val="100000"/>
              </a:lnSpc>
              <a:spcBef>
                <a:spcPts val="0"/>
              </a:spcBef>
              <a:spcAft>
                <a:spcPts val="0"/>
              </a:spcAft>
              <a:buClr>
                <a:srgbClr val="000000"/>
              </a:buClr>
              <a:buSzPts val="1000"/>
              <a:buFont typeface="Arial"/>
              <a:buNone/>
              <a:defRPr sz="1000" b="0" i="0" u="none" strike="noStrike" cap="none">
                <a:solidFill>
                  <a:srgbClr val="D8D8D8"/>
                </a:solidFill>
                <a:latin typeface="Verdana"/>
                <a:ea typeface="Verdana"/>
                <a:cs typeface="Verdana"/>
                <a:sym typeface="Verdana"/>
              </a:defRPr>
            </a:lvl4pPr>
            <a:lvl5pPr marL="0" marR="0" lvl="4" indent="0" algn="ctr">
              <a:lnSpc>
                <a:spcPct val="100000"/>
              </a:lnSpc>
              <a:spcBef>
                <a:spcPts val="0"/>
              </a:spcBef>
              <a:spcAft>
                <a:spcPts val="0"/>
              </a:spcAft>
              <a:buClr>
                <a:srgbClr val="000000"/>
              </a:buClr>
              <a:buSzPts val="1000"/>
              <a:buFont typeface="Arial"/>
              <a:buNone/>
              <a:defRPr sz="1000" b="0" i="0" u="none" strike="noStrike" cap="none">
                <a:solidFill>
                  <a:srgbClr val="D8D8D8"/>
                </a:solidFill>
                <a:latin typeface="Verdana"/>
                <a:ea typeface="Verdana"/>
                <a:cs typeface="Verdana"/>
                <a:sym typeface="Verdana"/>
              </a:defRPr>
            </a:lvl5pPr>
            <a:lvl6pPr marL="0" marR="0" lvl="5" indent="0" algn="ctr">
              <a:lnSpc>
                <a:spcPct val="100000"/>
              </a:lnSpc>
              <a:spcBef>
                <a:spcPts val="0"/>
              </a:spcBef>
              <a:spcAft>
                <a:spcPts val="0"/>
              </a:spcAft>
              <a:buClr>
                <a:srgbClr val="000000"/>
              </a:buClr>
              <a:buSzPts val="1000"/>
              <a:buFont typeface="Arial"/>
              <a:buNone/>
              <a:defRPr sz="1000" b="0" i="0" u="none" strike="noStrike" cap="none">
                <a:solidFill>
                  <a:srgbClr val="D8D8D8"/>
                </a:solidFill>
                <a:latin typeface="Verdana"/>
                <a:ea typeface="Verdana"/>
                <a:cs typeface="Verdana"/>
                <a:sym typeface="Verdana"/>
              </a:defRPr>
            </a:lvl6pPr>
            <a:lvl7pPr marL="0" marR="0" lvl="6" indent="0" algn="ctr">
              <a:lnSpc>
                <a:spcPct val="100000"/>
              </a:lnSpc>
              <a:spcBef>
                <a:spcPts val="0"/>
              </a:spcBef>
              <a:spcAft>
                <a:spcPts val="0"/>
              </a:spcAft>
              <a:buClr>
                <a:srgbClr val="000000"/>
              </a:buClr>
              <a:buSzPts val="1000"/>
              <a:buFont typeface="Arial"/>
              <a:buNone/>
              <a:defRPr sz="1000" b="0" i="0" u="none" strike="noStrike" cap="none">
                <a:solidFill>
                  <a:srgbClr val="D8D8D8"/>
                </a:solidFill>
                <a:latin typeface="Verdana"/>
                <a:ea typeface="Verdana"/>
                <a:cs typeface="Verdana"/>
                <a:sym typeface="Verdana"/>
              </a:defRPr>
            </a:lvl7pPr>
            <a:lvl8pPr marL="0" marR="0" lvl="7" indent="0" algn="ctr">
              <a:lnSpc>
                <a:spcPct val="100000"/>
              </a:lnSpc>
              <a:spcBef>
                <a:spcPts val="0"/>
              </a:spcBef>
              <a:spcAft>
                <a:spcPts val="0"/>
              </a:spcAft>
              <a:buClr>
                <a:srgbClr val="000000"/>
              </a:buClr>
              <a:buSzPts val="1000"/>
              <a:buFont typeface="Arial"/>
              <a:buNone/>
              <a:defRPr sz="1000" b="0" i="0" u="none" strike="noStrike" cap="none">
                <a:solidFill>
                  <a:srgbClr val="D8D8D8"/>
                </a:solidFill>
                <a:latin typeface="Verdana"/>
                <a:ea typeface="Verdana"/>
                <a:cs typeface="Verdana"/>
                <a:sym typeface="Verdana"/>
              </a:defRPr>
            </a:lvl8pPr>
            <a:lvl9pPr marL="0" marR="0" lvl="8" indent="0" algn="ctr">
              <a:lnSpc>
                <a:spcPct val="100000"/>
              </a:lnSpc>
              <a:spcBef>
                <a:spcPts val="0"/>
              </a:spcBef>
              <a:spcAft>
                <a:spcPts val="0"/>
              </a:spcAft>
              <a:buClr>
                <a:srgbClr val="000000"/>
              </a:buClr>
              <a:buSzPts val="1000"/>
              <a:buFont typeface="Arial"/>
              <a:buNone/>
              <a:defRPr sz="1000" b="0" i="0" u="none" strike="noStrike" cap="none">
                <a:solidFill>
                  <a:srgbClr val="D8D8D8"/>
                </a:solidFill>
                <a:latin typeface="Verdana"/>
                <a:ea typeface="Verdana"/>
                <a:cs typeface="Verdana"/>
                <a:sym typeface="Verdana"/>
              </a:defRPr>
            </a:lvl9pPr>
          </a:lstStyle>
          <a:p>
            <a:pPr marL="0" lvl="0" indent="0" algn="ctr" rtl="0">
              <a:spcBef>
                <a:spcPts val="0"/>
              </a:spcBef>
              <a:spcAft>
                <a:spcPts val="0"/>
              </a:spcAft>
              <a:buNone/>
            </a:pPr>
            <a:fld id="{00000000-1234-1234-1234-123412341234}" type="slidenum">
              <a:rPr lang="en-US"/>
              <a:t>‹#›</a:t>
            </a:fld>
            <a:endParaRPr/>
          </a:p>
        </p:txBody>
      </p:sp>
      <p:grpSp>
        <p:nvGrpSpPr>
          <p:cNvPr id="85" name="Google Shape;85;p21"/>
          <p:cNvGrpSpPr/>
          <p:nvPr/>
        </p:nvGrpSpPr>
        <p:grpSpPr>
          <a:xfrm>
            <a:off x="0" y="0"/>
            <a:ext cx="12192000" cy="397164"/>
            <a:chOff x="0" y="0"/>
            <a:chExt cx="12192000" cy="397164"/>
          </a:xfrm>
        </p:grpSpPr>
        <p:sp>
          <p:nvSpPr>
            <p:cNvPr id="86" name="Google Shape;86;p21"/>
            <p:cNvSpPr/>
            <p:nvPr/>
          </p:nvSpPr>
          <p:spPr>
            <a:xfrm>
              <a:off x="1" y="198582"/>
              <a:ext cx="3082197" cy="19858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eorgia"/>
                <a:ea typeface="Georgia"/>
                <a:cs typeface="Georgia"/>
                <a:sym typeface="Georgia"/>
              </a:endParaRPr>
            </a:p>
          </p:txBody>
        </p:sp>
        <p:sp>
          <p:nvSpPr>
            <p:cNvPr id="87" name="Google Shape;87;p21"/>
            <p:cNvSpPr/>
            <p:nvPr/>
          </p:nvSpPr>
          <p:spPr>
            <a:xfrm>
              <a:off x="3050818" y="198582"/>
              <a:ext cx="3047061" cy="19858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eorgia"/>
                <a:ea typeface="Georgia"/>
                <a:cs typeface="Georgia"/>
                <a:sym typeface="Georgia"/>
              </a:endParaRPr>
            </a:p>
          </p:txBody>
        </p:sp>
        <p:sp>
          <p:nvSpPr>
            <p:cNvPr id="88" name="Google Shape;88;p21"/>
            <p:cNvSpPr/>
            <p:nvPr/>
          </p:nvSpPr>
          <p:spPr>
            <a:xfrm>
              <a:off x="6097879" y="198582"/>
              <a:ext cx="3047061" cy="19858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eorgia"/>
                <a:ea typeface="Georgia"/>
                <a:cs typeface="Georgia"/>
                <a:sym typeface="Georgia"/>
              </a:endParaRPr>
            </a:p>
          </p:txBody>
        </p:sp>
        <p:sp>
          <p:nvSpPr>
            <p:cNvPr id="89" name="Google Shape;89;p21"/>
            <p:cNvSpPr/>
            <p:nvPr/>
          </p:nvSpPr>
          <p:spPr>
            <a:xfrm>
              <a:off x="9144939" y="198582"/>
              <a:ext cx="3047061" cy="19858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eorgia"/>
                <a:ea typeface="Georgia"/>
                <a:cs typeface="Georgia"/>
                <a:sym typeface="Georgia"/>
              </a:endParaRPr>
            </a:p>
          </p:txBody>
        </p:sp>
        <p:sp>
          <p:nvSpPr>
            <p:cNvPr id="90" name="Google Shape;90;p21"/>
            <p:cNvSpPr/>
            <p:nvPr/>
          </p:nvSpPr>
          <p:spPr>
            <a:xfrm>
              <a:off x="0" y="0"/>
              <a:ext cx="12191999" cy="19858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eorgia"/>
                <a:ea typeface="Georgia"/>
                <a:cs typeface="Georgia"/>
                <a:sym typeface="Georgia"/>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itle Slide Black with Image">
  <p:cSld name="Title Slide Black with Image">
    <p:bg>
      <p:bgPr>
        <a:solidFill>
          <a:schemeClr val="dk1"/>
        </a:solidFill>
        <a:effectLst/>
      </p:bgPr>
    </p:bg>
    <p:spTree>
      <p:nvGrpSpPr>
        <p:cNvPr id="1" name="Shape 91"/>
        <p:cNvGrpSpPr/>
        <p:nvPr/>
      </p:nvGrpSpPr>
      <p:grpSpPr>
        <a:xfrm>
          <a:off x="0" y="0"/>
          <a:ext cx="0" cy="0"/>
          <a:chOff x="0" y="0"/>
          <a:chExt cx="0" cy="0"/>
        </a:xfrm>
      </p:grpSpPr>
      <p:sp>
        <p:nvSpPr>
          <p:cNvPr id="92" name="Google Shape;92;p22"/>
          <p:cNvSpPr>
            <a:spLocks noGrp="1"/>
          </p:cNvSpPr>
          <p:nvPr>
            <p:ph type="pic" idx="2"/>
          </p:nvPr>
        </p:nvSpPr>
        <p:spPr>
          <a:xfrm>
            <a:off x="6094124" y="397164"/>
            <a:ext cx="6097876" cy="6460836"/>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800"/>
              </a:spcBef>
              <a:spcAft>
                <a:spcPts val="0"/>
              </a:spcAft>
              <a:buClr>
                <a:schemeClr val="dk1"/>
              </a:buClr>
              <a:buSzPts val="2040"/>
              <a:buFont typeface="Noto Sans Symbols"/>
              <a:buChar char="▪"/>
              <a:defRPr sz="2400" b="0" i="0" u="none" strike="noStrike" cap="none">
                <a:solidFill>
                  <a:schemeClr val="dk1"/>
                </a:solidFill>
                <a:latin typeface="Georgia"/>
                <a:ea typeface="Georgia"/>
                <a:cs typeface="Georgia"/>
                <a:sym typeface="Georgia"/>
              </a:defRPr>
            </a:lvl1pPr>
            <a:lvl2pPr marR="0" lvl="1" algn="l" rtl="0">
              <a:lnSpc>
                <a:spcPct val="100000"/>
              </a:lnSpc>
              <a:spcBef>
                <a:spcPts val="800"/>
              </a:spcBef>
              <a:spcAft>
                <a:spcPts val="0"/>
              </a:spcAft>
              <a:buClr>
                <a:schemeClr val="dk1"/>
              </a:buClr>
              <a:buSzPts val="1700"/>
              <a:buFont typeface="Noto Sans Symbols"/>
              <a:buChar char="▪"/>
              <a:defRPr sz="2000" b="0" i="0" u="none" strike="noStrike" cap="none">
                <a:solidFill>
                  <a:schemeClr val="dk1"/>
                </a:solidFill>
                <a:latin typeface="Georgia"/>
                <a:ea typeface="Georgia"/>
                <a:cs typeface="Georgia"/>
                <a:sym typeface="Georgia"/>
              </a:defRPr>
            </a:lvl2pPr>
            <a:lvl3pPr marR="0" lvl="2" algn="l" rtl="0">
              <a:lnSpc>
                <a:spcPct val="100000"/>
              </a:lnSpc>
              <a:spcBef>
                <a:spcPts val="800"/>
              </a:spcBef>
              <a:spcAft>
                <a:spcPts val="0"/>
              </a:spcAft>
              <a:buClr>
                <a:schemeClr val="dk1"/>
              </a:buClr>
              <a:buSzPts val="1530"/>
              <a:buFont typeface="Noto Sans Symbols"/>
              <a:buChar char="▪"/>
              <a:defRPr sz="1800" b="0" i="0" u="none" strike="noStrike" cap="none">
                <a:solidFill>
                  <a:schemeClr val="dk1"/>
                </a:solidFill>
                <a:latin typeface="Georgia"/>
                <a:ea typeface="Georgia"/>
                <a:cs typeface="Georgia"/>
                <a:sym typeface="Georgia"/>
              </a:defRPr>
            </a:lvl3pPr>
            <a:lvl4pPr marR="0" lvl="3" algn="l" rtl="0">
              <a:lnSpc>
                <a:spcPct val="100000"/>
              </a:lnSpc>
              <a:spcBef>
                <a:spcPts val="800"/>
              </a:spcBef>
              <a:spcAft>
                <a:spcPts val="0"/>
              </a:spcAft>
              <a:buClr>
                <a:schemeClr val="dk1"/>
              </a:buClr>
              <a:buSzPts val="1360"/>
              <a:buFont typeface="Noto Sans Symbols"/>
              <a:buChar char="▪"/>
              <a:defRPr sz="1600" b="0" i="0" u="none" strike="noStrike" cap="none">
                <a:solidFill>
                  <a:schemeClr val="dk1"/>
                </a:solidFill>
                <a:latin typeface="Georgia"/>
                <a:ea typeface="Georgia"/>
                <a:cs typeface="Georgia"/>
                <a:sym typeface="Georgia"/>
              </a:defRPr>
            </a:lvl4pPr>
            <a:lvl5pPr marR="0" lvl="4" algn="l" rtl="0">
              <a:lnSpc>
                <a:spcPct val="100000"/>
              </a:lnSpc>
              <a:spcBef>
                <a:spcPts val="800"/>
              </a:spcBef>
              <a:spcAft>
                <a:spcPts val="0"/>
              </a:spcAft>
              <a:buClr>
                <a:schemeClr val="dk1"/>
              </a:buClr>
              <a:buSzPts val="1360"/>
              <a:buFont typeface="Noto Sans Symbols"/>
              <a:buChar char="▪"/>
              <a:defRPr sz="1600" b="0" i="0" u="none" strike="noStrike" cap="none">
                <a:solidFill>
                  <a:schemeClr val="dk1"/>
                </a:solidFill>
                <a:latin typeface="Georgia"/>
                <a:ea typeface="Georgia"/>
                <a:cs typeface="Georgia"/>
                <a:sym typeface="Georgia"/>
              </a:defRPr>
            </a:lvl5pPr>
            <a:lvl6pPr marR="0" lvl="5" algn="l" rtl="0">
              <a:lnSpc>
                <a:spcPct val="90000"/>
              </a:lnSpc>
              <a:spcBef>
                <a:spcPts val="8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9pPr>
          </a:lstStyle>
          <a:p>
            <a:endParaRPr/>
          </a:p>
        </p:txBody>
      </p:sp>
      <p:sp>
        <p:nvSpPr>
          <p:cNvPr id="93" name="Google Shape;93;p22"/>
          <p:cNvSpPr txBox="1">
            <a:spLocks noGrp="1"/>
          </p:cNvSpPr>
          <p:nvPr>
            <p:ph type="ctrTitle"/>
          </p:nvPr>
        </p:nvSpPr>
        <p:spPr>
          <a:xfrm>
            <a:off x="452740" y="1028940"/>
            <a:ext cx="5486243" cy="1474115"/>
          </a:xfrm>
          <a:prstGeom prst="rect">
            <a:avLst/>
          </a:prstGeom>
          <a:noFill/>
          <a:ln>
            <a:noFill/>
          </a:ln>
        </p:spPr>
        <p:txBody>
          <a:bodyPr spcFirstLastPara="1" wrap="square" lIns="0" tIns="45700" rIns="91425" bIns="45700" anchor="b" anchorCtr="0">
            <a:noAutofit/>
          </a:bodyPr>
          <a:lstStyle>
            <a:lvl1pPr lvl="0" algn="l">
              <a:lnSpc>
                <a:spcPct val="85000"/>
              </a:lnSpc>
              <a:spcBef>
                <a:spcPts val="0"/>
              </a:spcBef>
              <a:spcAft>
                <a:spcPts val="0"/>
              </a:spcAft>
              <a:buClr>
                <a:schemeClr val="lt1"/>
              </a:buClr>
              <a:buSzPts val="5400"/>
              <a:buFont typeface="Impact"/>
              <a:buNone/>
              <a:defRPr sz="5400">
                <a:solidFill>
                  <a:schemeClr val="lt1"/>
                </a:solidFill>
                <a:latin typeface="Impact"/>
                <a:ea typeface="Impact"/>
                <a:cs typeface="Impact"/>
                <a:sym typeface="Impac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22"/>
          <p:cNvSpPr txBox="1">
            <a:spLocks noGrp="1"/>
          </p:cNvSpPr>
          <p:nvPr>
            <p:ph type="subTitle" idx="1"/>
          </p:nvPr>
        </p:nvSpPr>
        <p:spPr>
          <a:xfrm>
            <a:off x="452740" y="4266821"/>
            <a:ext cx="5486243" cy="666549"/>
          </a:xfrm>
          <a:prstGeom prst="rect">
            <a:avLst/>
          </a:prstGeom>
          <a:noFill/>
          <a:ln>
            <a:noFill/>
          </a:ln>
        </p:spPr>
        <p:txBody>
          <a:bodyPr spcFirstLastPara="1" wrap="square" lIns="0" tIns="45700" rIns="91425" bIns="45700" anchor="t" anchorCtr="0">
            <a:normAutofit/>
          </a:bodyPr>
          <a:lstStyle>
            <a:lvl1pPr lvl="0" algn="l">
              <a:lnSpc>
                <a:spcPct val="100000"/>
              </a:lnSpc>
              <a:spcBef>
                <a:spcPts val="800"/>
              </a:spcBef>
              <a:spcAft>
                <a:spcPts val="0"/>
              </a:spcAft>
              <a:buSzPts val="1700"/>
              <a:buNone/>
              <a:defRPr sz="2000" b="0">
                <a:solidFill>
                  <a:srgbClr val="D8D8D8"/>
                </a:solidFill>
              </a:defRPr>
            </a:lvl1pPr>
            <a:lvl2pPr lvl="1" algn="ctr">
              <a:lnSpc>
                <a:spcPct val="100000"/>
              </a:lnSpc>
              <a:spcBef>
                <a:spcPts val="800"/>
              </a:spcBef>
              <a:spcAft>
                <a:spcPts val="0"/>
              </a:spcAft>
              <a:buSzPts val="1700"/>
              <a:buNone/>
              <a:defRPr sz="2000"/>
            </a:lvl2pPr>
            <a:lvl3pPr lvl="2" algn="ctr">
              <a:lnSpc>
                <a:spcPct val="100000"/>
              </a:lnSpc>
              <a:spcBef>
                <a:spcPts val="800"/>
              </a:spcBef>
              <a:spcAft>
                <a:spcPts val="0"/>
              </a:spcAft>
              <a:buSzPts val="1530"/>
              <a:buNone/>
              <a:defRPr sz="1800"/>
            </a:lvl3pPr>
            <a:lvl4pPr lvl="3" algn="ctr">
              <a:lnSpc>
                <a:spcPct val="100000"/>
              </a:lnSpc>
              <a:spcBef>
                <a:spcPts val="800"/>
              </a:spcBef>
              <a:spcAft>
                <a:spcPts val="0"/>
              </a:spcAft>
              <a:buSzPts val="1360"/>
              <a:buNone/>
              <a:defRPr sz="1600"/>
            </a:lvl4pPr>
            <a:lvl5pPr lvl="4" algn="ctr">
              <a:lnSpc>
                <a:spcPct val="100000"/>
              </a:lnSpc>
              <a:spcBef>
                <a:spcPts val="800"/>
              </a:spcBef>
              <a:spcAft>
                <a:spcPts val="0"/>
              </a:spcAft>
              <a:buSzPts val="1360"/>
              <a:buNone/>
              <a:defRPr sz="1600"/>
            </a:lvl5pPr>
            <a:lvl6pPr lvl="5" algn="ctr">
              <a:lnSpc>
                <a:spcPct val="90000"/>
              </a:lnSpc>
              <a:spcBef>
                <a:spcPts val="8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5" name="Google Shape;95;p22"/>
          <p:cNvSpPr txBox="1">
            <a:spLocks noGrp="1"/>
          </p:cNvSpPr>
          <p:nvPr>
            <p:ph type="dt" idx="10"/>
          </p:nvPr>
        </p:nvSpPr>
        <p:spPr>
          <a:xfrm>
            <a:off x="452740" y="2642329"/>
            <a:ext cx="1182916" cy="377962"/>
          </a:xfrm>
          <a:prstGeom prst="rect">
            <a:avLst/>
          </a:prstGeom>
          <a:solidFill>
            <a:schemeClr val="accent1"/>
          </a:solid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100">
                <a:solidFill>
                  <a:schemeClr val="lt1"/>
                </a:solidFill>
                <a:latin typeface="Verdana"/>
                <a:ea typeface="Verdana"/>
                <a:cs typeface="Verdana"/>
                <a:sym typeface="Verdan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22"/>
          <p:cNvSpPr txBox="1">
            <a:spLocks noGrp="1"/>
          </p:cNvSpPr>
          <p:nvPr>
            <p:ph type="ftr" idx="11"/>
          </p:nvPr>
        </p:nvSpPr>
        <p:spPr>
          <a:xfrm>
            <a:off x="6623674" y="6377231"/>
            <a:ext cx="4293708" cy="2503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D8D8D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22"/>
          <p:cNvSpPr txBox="1">
            <a:spLocks noGrp="1"/>
          </p:cNvSpPr>
          <p:nvPr>
            <p:ph type="sldNum" idx="12"/>
          </p:nvPr>
        </p:nvSpPr>
        <p:spPr>
          <a:xfrm>
            <a:off x="11148416" y="6377231"/>
            <a:ext cx="553900" cy="250337"/>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000"/>
              <a:buFont typeface="Arial"/>
              <a:buNone/>
              <a:defRPr sz="1000" b="0" i="0" u="none" strike="noStrike" cap="none">
                <a:solidFill>
                  <a:srgbClr val="D8D8D8"/>
                </a:solidFill>
                <a:latin typeface="Verdana"/>
                <a:ea typeface="Verdana"/>
                <a:cs typeface="Verdana"/>
                <a:sym typeface="Verdana"/>
              </a:defRPr>
            </a:lvl1pPr>
            <a:lvl2pPr marL="0" marR="0" lvl="1" indent="0" algn="ctr">
              <a:lnSpc>
                <a:spcPct val="100000"/>
              </a:lnSpc>
              <a:spcBef>
                <a:spcPts val="0"/>
              </a:spcBef>
              <a:spcAft>
                <a:spcPts val="0"/>
              </a:spcAft>
              <a:buClr>
                <a:srgbClr val="000000"/>
              </a:buClr>
              <a:buSzPts val="1000"/>
              <a:buFont typeface="Arial"/>
              <a:buNone/>
              <a:defRPr sz="1000" b="0" i="0" u="none" strike="noStrike" cap="none">
                <a:solidFill>
                  <a:srgbClr val="D8D8D8"/>
                </a:solidFill>
                <a:latin typeface="Verdana"/>
                <a:ea typeface="Verdana"/>
                <a:cs typeface="Verdana"/>
                <a:sym typeface="Verdana"/>
              </a:defRPr>
            </a:lvl2pPr>
            <a:lvl3pPr marL="0" marR="0" lvl="2" indent="0" algn="ctr">
              <a:lnSpc>
                <a:spcPct val="100000"/>
              </a:lnSpc>
              <a:spcBef>
                <a:spcPts val="0"/>
              </a:spcBef>
              <a:spcAft>
                <a:spcPts val="0"/>
              </a:spcAft>
              <a:buClr>
                <a:srgbClr val="000000"/>
              </a:buClr>
              <a:buSzPts val="1000"/>
              <a:buFont typeface="Arial"/>
              <a:buNone/>
              <a:defRPr sz="1000" b="0" i="0" u="none" strike="noStrike" cap="none">
                <a:solidFill>
                  <a:srgbClr val="D8D8D8"/>
                </a:solidFill>
                <a:latin typeface="Verdana"/>
                <a:ea typeface="Verdana"/>
                <a:cs typeface="Verdana"/>
                <a:sym typeface="Verdana"/>
              </a:defRPr>
            </a:lvl3pPr>
            <a:lvl4pPr marL="0" marR="0" lvl="3" indent="0" algn="ctr">
              <a:lnSpc>
                <a:spcPct val="100000"/>
              </a:lnSpc>
              <a:spcBef>
                <a:spcPts val="0"/>
              </a:spcBef>
              <a:spcAft>
                <a:spcPts val="0"/>
              </a:spcAft>
              <a:buClr>
                <a:srgbClr val="000000"/>
              </a:buClr>
              <a:buSzPts val="1000"/>
              <a:buFont typeface="Arial"/>
              <a:buNone/>
              <a:defRPr sz="1000" b="0" i="0" u="none" strike="noStrike" cap="none">
                <a:solidFill>
                  <a:srgbClr val="D8D8D8"/>
                </a:solidFill>
                <a:latin typeface="Verdana"/>
                <a:ea typeface="Verdana"/>
                <a:cs typeface="Verdana"/>
                <a:sym typeface="Verdana"/>
              </a:defRPr>
            </a:lvl4pPr>
            <a:lvl5pPr marL="0" marR="0" lvl="4" indent="0" algn="ctr">
              <a:lnSpc>
                <a:spcPct val="100000"/>
              </a:lnSpc>
              <a:spcBef>
                <a:spcPts val="0"/>
              </a:spcBef>
              <a:spcAft>
                <a:spcPts val="0"/>
              </a:spcAft>
              <a:buClr>
                <a:srgbClr val="000000"/>
              </a:buClr>
              <a:buSzPts val="1000"/>
              <a:buFont typeface="Arial"/>
              <a:buNone/>
              <a:defRPr sz="1000" b="0" i="0" u="none" strike="noStrike" cap="none">
                <a:solidFill>
                  <a:srgbClr val="D8D8D8"/>
                </a:solidFill>
                <a:latin typeface="Verdana"/>
                <a:ea typeface="Verdana"/>
                <a:cs typeface="Verdana"/>
                <a:sym typeface="Verdana"/>
              </a:defRPr>
            </a:lvl5pPr>
            <a:lvl6pPr marL="0" marR="0" lvl="5" indent="0" algn="ctr">
              <a:lnSpc>
                <a:spcPct val="100000"/>
              </a:lnSpc>
              <a:spcBef>
                <a:spcPts val="0"/>
              </a:spcBef>
              <a:spcAft>
                <a:spcPts val="0"/>
              </a:spcAft>
              <a:buClr>
                <a:srgbClr val="000000"/>
              </a:buClr>
              <a:buSzPts val="1000"/>
              <a:buFont typeface="Arial"/>
              <a:buNone/>
              <a:defRPr sz="1000" b="0" i="0" u="none" strike="noStrike" cap="none">
                <a:solidFill>
                  <a:srgbClr val="D8D8D8"/>
                </a:solidFill>
                <a:latin typeface="Verdana"/>
                <a:ea typeface="Verdana"/>
                <a:cs typeface="Verdana"/>
                <a:sym typeface="Verdana"/>
              </a:defRPr>
            </a:lvl6pPr>
            <a:lvl7pPr marL="0" marR="0" lvl="6" indent="0" algn="ctr">
              <a:lnSpc>
                <a:spcPct val="100000"/>
              </a:lnSpc>
              <a:spcBef>
                <a:spcPts val="0"/>
              </a:spcBef>
              <a:spcAft>
                <a:spcPts val="0"/>
              </a:spcAft>
              <a:buClr>
                <a:srgbClr val="000000"/>
              </a:buClr>
              <a:buSzPts val="1000"/>
              <a:buFont typeface="Arial"/>
              <a:buNone/>
              <a:defRPr sz="1000" b="0" i="0" u="none" strike="noStrike" cap="none">
                <a:solidFill>
                  <a:srgbClr val="D8D8D8"/>
                </a:solidFill>
                <a:latin typeface="Verdana"/>
                <a:ea typeface="Verdana"/>
                <a:cs typeface="Verdana"/>
                <a:sym typeface="Verdana"/>
              </a:defRPr>
            </a:lvl7pPr>
            <a:lvl8pPr marL="0" marR="0" lvl="7" indent="0" algn="ctr">
              <a:lnSpc>
                <a:spcPct val="100000"/>
              </a:lnSpc>
              <a:spcBef>
                <a:spcPts val="0"/>
              </a:spcBef>
              <a:spcAft>
                <a:spcPts val="0"/>
              </a:spcAft>
              <a:buClr>
                <a:srgbClr val="000000"/>
              </a:buClr>
              <a:buSzPts val="1000"/>
              <a:buFont typeface="Arial"/>
              <a:buNone/>
              <a:defRPr sz="1000" b="0" i="0" u="none" strike="noStrike" cap="none">
                <a:solidFill>
                  <a:srgbClr val="D8D8D8"/>
                </a:solidFill>
                <a:latin typeface="Verdana"/>
                <a:ea typeface="Verdana"/>
                <a:cs typeface="Verdana"/>
                <a:sym typeface="Verdana"/>
              </a:defRPr>
            </a:lvl8pPr>
            <a:lvl9pPr marL="0" marR="0" lvl="8" indent="0" algn="ctr">
              <a:lnSpc>
                <a:spcPct val="100000"/>
              </a:lnSpc>
              <a:spcBef>
                <a:spcPts val="0"/>
              </a:spcBef>
              <a:spcAft>
                <a:spcPts val="0"/>
              </a:spcAft>
              <a:buClr>
                <a:srgbClr val="000000"/>
              </a:buClr>
              <a:buSzPts val="1000"/>
              <a:buFont typeface="Arial"/>
              <a:buNone/>
              <a:defRPr sz="1000" b="0" i="0" u="none" strike="noStrike" cap="none">
                <a:solidFill>
                  <a:srgbClr val="D8D8D8"/>
                </a:solidFill>
                <a:latin typeface="Verdana"/>
                <a:ea typeface="Verdana"/>
                <a:cs typeface="Verdana"/>
                <a:sym typeface="Verdana"/>
              </a:defRPr>
            </a:lvl9pPr>
          </a:lstStyle>
          <a:p>
            <a:pPr marL="0" lvl="0" indent="0" algn="ctr" rtl="0">
              <a:spcBef>
                <a:spcPts val="0"/>
              </a:spcBef>
              <a:spcAft>
                <a:spcPts val="0"/>
              </a:spcAft>
              <a:buNone/>
            </a:pPr>
            <a:fld id="{00000000-1234-1234-1234-123412341234}" type="slidenum">
              <a:rPr lang="en-US"/>
              <a:t>‹#›</a:t>
            </a:fld>
            <a:endParaRPr/>
          </a:p>
        </p:txBody>
      </p:sp>
      <p:grpSp>
        <p:nvGrpSpPr>
          <p:cNvPr id="98" name="Google Shape;98;p22"/>
          <p:cNvGrpSpPr/>
          <p:nvPr/>
        </p:nvGrpSpPr>
        <p:grpSpPr>
          <a:xfrm>
            <a:off x="0" y="0"/>
            <a:ext cx="12192000" cy="397164"/>
            <a:chOff x="0" y="0"/>
            <a:chExt cx="12192000" cy="397164"/>
          </a:xfrm>
        </p:grpSpPr>
        <p:sp>
          <p:nvSpPr>
            <p:cNvPr id="99" name="Google Shape;99;p22"/>
            <p:cNvSpPr/>
            <p:nvPr/>
          </p:nvSpPr>
          <p:spPr>
            <a:xfrm>
              <a:off x="1" y="198582"/>
              <a:ext cx="3082197" cy="19858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eorgia"/>
                <a:ea typeface="Georgia"/>
                <a:cs typeface="Georgia"/>
                <a:sym typeface="Georgia"/>
              </a:endParaRPr>
            </a:p>
          </p:txBody>
        </p:sp>
        <p:sp>
          <p:nvSpPr>
            <p:cNvPr id="100" name="Google Shape;100;p22"/>
            <p:cNvSpPr/>
            <p:nvPr/>
          </p:nvSpPr>
          <p:spPr>
            <a:xfrm>
              <a:off x="3050818" y="198582"/>
              <a:ext cx="3047061" cy="19858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eorgia"/>
                <a:ea typeface="Georgia"/>
                <a:cs typeface="Georgia"/>
                <a:sym typeface="Georgia"/>
              </a:endParaRPr>
            </a:p>
          </p:txBody>
        </p:sp>
        <p:sp>
          <p:nvSpPr>
            <p:cNvPr id="101" name="Google Shape;101;p22"/>
            <p:cNvSpPr/>
            <p:nvPr/>
          </p:nvSpPr>
          <p:spPr>
            <a:xfrm>
              <a:off x="6097879" y="198582"/>
              <a:ext cx="3047061" cy="19858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eorgia"/>
                <a:ea typeface="Georgia"/>
                <a:cs typeface="Georgia"/>
                <a:sym typeface="Georgia"/>
              </a:endParaRPr>
            </a:p>
          </p:txBody>
        </p:sp>
        <p:sp>
          <p:nvSpPr>
            <p:cNvPr id="102" name="Google Shape;102;p22"/>
            <p:cNvSpPr/>
            <p:nvPr/>
          </p:nvSpPr>
          <p:spPr>
            <a:xfrm>
              <a:off x="9144939" y="198582"/>
              <a:ext cx="3047061" cy="19858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eorgia"/>
                <a:ea typeface="Georgia"/>
                <a:cs typeface="Georgia"/>
                <a:sym typeface="Georgia"/>
              </a:endParaRPr>
            </a:p>
          </p:txBody>
        </p:sp>
        <p:sp>
          <p:nvSpPr>
            <p:cNvPr id="103" name="Google Shape;103;p22"/>
            <p:cNvSpPr/>
            <p:nvPr/>
          </p:nvSpPr>
          <p:spPr>
            <a:xfrm>
              <a:off x="0" y="0"/>
              <a:ext cx="12191999" cy="19858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eorgia"/>
                <a:ea typeface="Georgia"/>
                <a:cs typeface="Georgia"/>
                <a:sym typeface="Georgia"/>
              </a:endParaRPr>
            </a:p>
          </p:txBody>
        </p:sp>
      </p:grpSp>
      <p:pic>
        <p:nvPicPr>
          <p:cNvPr id="104" name="Google Shape;104;p22"/>
          <p:cNvPicPr preferRelativeResize="0"/>
          <p:nvPr/>
        </p:nvPicPr>
        <p:blipFill rotWithShape="1">
          <a:blip r:embed="rId2">
            <a:alphaModFix/>
          </a:blip>
          <a:srcRect/>
          <a:stretch/>
        </p:blipFill>
        <p:spPr>
          <a:xfrm>
            <a:off x="6849" y="5598000"/>
            <a:ext cx="4567499" cy="1260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ontext or Quote">
  <p:cSld name="Context or Quote">
    <p:bg>
      <p:bgPr>
        <a:solidFill>
          <a:schemeClr val="lt2"/>
        </a:solidFill>
        <a:effectLst/>
      </p:bgPr>
    </p:bg>
    <p:spTree>
      <p:nvGrpSpPr>
        <p:cNvPr id="1" name="Shape 105"/>
        <p:cNvGrpSpPr/>
        <p:nvPr/>
      </p:nvGrpSpPr>
      <p:grpSpPr>
        <a:xfrm>
          <a:off x="0" y="0"/>
          <a:ext cx="0" cy="0"/>
          <a:chOff x="0" y="0"/>
          <a:chExt cx="0" cy="0"/>
        </a:xfrm>
      </p:grpSpPr>
      <p:sp>
        <p:nvSpPr>
          <p:cNvPr id="106" name="Google Shape;106;p23"/>
          <p:cNvSpPr txBox="1">
            <a:spLocks noGrp="1"/>
          </p:cNvSpPr>
          <p:nvPr>
            <p:ph type="title"/>
          </p:nvPr>
        </p:nvSpPr>
        <p:spPr>
          <a:xfrm>
            <a:off x="3930071" y="1237675"/>
            <a:ext cx="4331855" cy="910202"/>
          </a:xfrm>
          <a:prstGeom prst="rect">
            <a:avLst/>
          </a:prstGeom>
          <a:noFill/>
          <a:ln>
            <a:noFill/>
          </a:ln>
        </p:spPr>
        <p:txBody>
          <a:bodyPr spcFirstLastPara="1" wrap="square" lIns="91425" tIns="45700" rIns="91425" bIns="45700" anchor="b" anchorCtr="0">
            <a:normAutofit/>
          </a:bodyPr>
          <a:lstStyle>
            <a:lvl1pPr lvl="0" algn="ctr">
              <a:lnSpc>
                <a:spcPct val="85000"/>
              </a:lnSpc>
              <a:spcBef>
                <a:spcPts val="0"/>
              </a:spcBef>
              <a:spcAft>
                <a:spcPts val="0"/>
              </a:spcAft>
              <a:buClr>
                <a:schemeClr val="dk1"/>
              </a:buClr>
              <a:buSzPts val="2800"/>
              <a:buFont typeface="Impact"/>
              <a:buNone/>
              <a:defRPr sz="28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23"/>
          <p:cNvSpPr txBox="1">
            <a:spLocks noGrp="1"/>
          </p:cNvSpPr>
          <p:nvPr>
            <p:ph type="dt" idx="10"/>
          </p:nvPr>
        </p:nvSpPr>
        <p:spPr>
          <a:xfrm>
            <a:off x="10687614" y="6335309"/>
            <a:ext cx="1181114" cy="2503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23"/>
          <p:cNvSpPr txBox="1">
            <a:spLocks noGrp="1"/>
          </p:cNvSpPr>
          <p:nvPr>
            <p:ph type="ftr" idx="11"/>
          </p:nvPr>
        </p:nvSpPr>
        <p:spPr>
          <a:xfrm>
            <a:off x="259882" y="6335309"/>
            <a:ext cx="5226517" cy="2503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23"/>
          <p:cNvSpPr txBox="1">
            <a:spLocks noGrp="1"/>
          </p:cNvSpPr>
          <p:nvPr>
            <p:ph type="sldNum" idx="12"/>
          </p:nvPr>
        </p:nvSpPr>
        <p:spPr>
          <a:xfrm>
            <a:off x="5588000" y="6335309"/>
            <a:ext cx="1016000" cy="250337"/>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1pPr>
            <a:lvl2pPr marL="0" marR="0" lvl="1"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2pPr>
            <a:lvl3pPr marL="0" marR="0" lvl="2"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3pPr>
            <a:lvl4pPr marL="0" marR="0" lvl="3"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4pPr>
            <a:lvl5pPr marL="0" marR="0" lvl="4"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5pPr>
            <a:lvl6pPr marL="0" marR="0" lvl="5"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6pPr>
            <a:lvl7pPr marL="0" marR="0" lvl="6"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7pPr>
            <a:lvl8pPr marL="0" marR="0" lvl="7"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8pPr>
            <a:lvl9pPr marL="0" marR="0" lvl="8"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9pPr>
          </a:lstStyle>
          <a:p>
            <a:pPr marL="0" lvl="0" indent="0" algn="ctr" rtl="0">
              <a:spcBef>
                <a:spcPts val="0"/>
              </a:spcBef>
              <a:spcAft>
                <a:spcPts val="0"/>
              </a:spcAft>
              <a:buNone/>
            </a:pPr>
            <a:r>
              <a:rPr lang="en-US"/>
              <a:t>PAGE  </a:t>
            </a:r>
            <a:fld id="{00000000-1234-1234-1234-123412341234}" type="slidenum">
              <a:rPr lang="en-US"/>
              <a:t>‹#›</a:t>
            </a:fld>
            <a:endParaRPr/>
          </a:p>
        </p:txBody>
      </p:sp>
      <p:cxnSp>
        <p:nvCxnSpPr>
          <p:cNvPr id="110" name="Google Shape;110;p23"/>
          <p:cNvCxnSpPr/>
          <p:nvPr/>
        </p:nvCxnSpPr>
        <p:spPr>
          <a:xfrm>
            <a:off x="3930073" y="2244437"/>
            <a:ext cx="4331855" cy="0"/>
          </a:xfrm>
          <a:prstGeom prst="straightConnector1">
            <a:avLst/>
          </a:prstGeom>
          <a:noFill/>
          <a:ln w="15875" cap="rnd" cmpd="sng">
            <a:solidFill>
              <a:schemeClr val="dk1"/>
            </a:solidFill>
            <a:prstDash val="solid"/>
            <a:miter lim="800000"/>
            <a:headEnd type="none" w="sm" len="sm"/>
            <a:tailEnd type="none" w="sm" len="sm"/>
          </a:ln>
        </p:spPr>
      </p:cxnSp>
      <p:cxnSp>
        <p:nvCxnSpPr>
          <p:cNvPr id="111" name="Google Shape;111;p23"/>
          <p:cNvCxnSpPr/>
          <p:nvPr/>
        </p:nvCxnSpPr>
        <p:spPr>
          <a:xfrm>
            <a:off x="3930073" y="4668983"/>
            <a:ext cx="4331855" cy="0"/>
          </a:xfrm>
          <a:prstGeom prst="straightConnector1">
            <a:avLst/>
          </a:prstGeom>
          <a:noFill/>
          <a:ln w="15875" cap="rnd" cmpd="sng">
            <a:solidFill>
              <a:schemeClr val="dk1"/>
            </a:solidFill>
            <a:prstDash val="solid"/>
            <a:miter lim="800000"/>
            <a:headEnd type="none" w="sm" len="sm"/>
            <a:tailEnd type="none" w="sm" len="sm"/>
          </a:ln>
        </p:spPr>
      </p:cxnSp>
      <p:sp>
        <p:nvSpPr>
          <p:cNvPr id="112" name="Google Shape;112;p23"/>
          <p:cNvSpPr txBox="1">
            <a:spLocks noGrp="1"/>
          </p:cNvSpPr>
          <p:nvPr>
            <p:ph type="body" idx="1"/>
          </p:nvPr>
        </p:nvSpPr>
        <p:spPr>
          <a:xfrm>
            <a:off x="660400" y="2420360"/>
            <a:ext cx="10871200" cy="2114550"/>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800"/>
              </a:spcBef>
              <a:spcAft>
                <a:spcPts val="0"/>
              </a:spcAft>
              <a:buSzPts val="2380"/>
              <a:buNone/>
              <a:defRPr sz="2800"/>
            </a:lvl1pPr>
            <a:lvl2pPr marL="914400" lvl="1" indent="-336550" algn="ctr">
              <a:lnSpc>
                <a:spcPct val="100000"/>
              </a:lnSpc>
              <a:spcBef>
                <a:spcPts val="800"/>
              </a:spcBef>
              <a:spcAft>
                <a:spcPts val="0"/>
              </a:spcAft>
              <a:buSzPts val="1700"/>
              <a:buChar char="▪"/>
              <a:defRPr/>
            </a:lvl2pPr>
            <a:lvl3pPr marL="1371600" lvl="2" indent="-325755" algn="ctr">
              <a:lnSpc>
                <a:spcPct val="100000"/>
              </a:lnSpc>
              <a:spcBef>
                <a:spcPts val="800"/>
              </a:spcBef>
              <a:spcAft>
                <a:spcPts val="0"/>
              </a:spcAft>
              <a:buSzPts val="1530"/>
              <a:buChar char="▪"/>
              <a:defRPr/>
            </a:lvl3pPr>
            <a:lvl4pPr marL="1828800" lvl="3" indent="-314960" algn="ctr">
              <a:lnSpc>
                <a:spcPct val="100000"/>
              </a:lnSpc>
              <a:spcBef>
                <a:spcPts val="800"/>
              </a:spcBef>
              <a:spcAft>
                <a:spcPts val="0"/>
              </a:spcAft>
              <a:buSzPts val="1360"/>
              <a:buChar char="▪"/>
              <a:defRPr/>
            </a:lvl4pPr>
            <a:lvl5pPr marL="2286000" lvl="4" indent="-314960" algn="ctr">
              <a:lnSpc>
                <a:spcPct val="100000"/>
              </a:lnSpc>
              <a:spcBef>
                <a:spcPts val="800"/>
              </a:spcBef>
              <a:spcAft>
                <a:spcPts val="0"/>
              </a:spcAft>
              <a:buSzPts val="1360"/>
              <a:buChar char="▪"/>
              <a:defRPr/>
            </a:lvl5pPr>
            <a:lvl6pPr marL="2743200" lvl="5" indent="-342900" algn="l">
              <a:lnSpc>
                <a:spcPct val="90000"/>
              </a:lnSpc>
              <a:spcBef>
                <a:spcPts val="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3" name="Google Shape;113;p23"/>
          <p:cNvSpPr txBox="1">
            <a:spLocks noGrp="1"/>
          </p:cNvSpPr>
          <p:nvPr>
            <p:ph type="body" idx="2"/>
          </p:nvPr>
        </p:nvSpPr>
        <p:spPr>
          <a:xfrm>
            <a:off x="3930072" y="4784725"/>
            <a:ext cx="4331855" cy="276225"/>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800"/>
              </a:spcBef>
              <a:spcAft>
                <a:spcPts val="0"/>
              </a:spcAft>
              <a:buSzPts val="1020"/>
              <a:buNone/>
              <a:defRPr sz="1200" b="1">
                <a:solidFill>
                  <a:srgbClr val="595959"/>
                </a:solidFill>
                <a:latin typeface="Verdana"/>
                <a:ea typeface="Verdana"/>
                <a:cs typeface="Verdana"/>
                <a:sym typeface="Verdana"/>
              </a:defRPr>
            </a:lvl1pPr>
            <a:lvl2pPr marL="914400" lvl="1" indent="-325755" algn="l">
              <a:lnSpc>
                <a:spcPct val="100000"/>
              </a:lnSpc>
              <a:spcBef>
                <a:spcPts val="800"/>
              </a:spcBef>
              <a:spcAft>
                <a:spcPts val="0"/>
              </a:spcAft>
              <a:buSzPts val="1530"/>
              <a:buChar char="▪"/>
              <a:defRPr/>
            </a:lvl2pPr>
            <a:lvl3pPr marL="1371600" lvl="2" indent="-325755" algn="l">
              <a:lnSpc>
                <a:spcPct val="100000"/>
              </a:lnSpc>
              <a:spcBef>
                <a:spcPts val="800"/>
              </a:spcBef>
              <a:spcAft>
                <a:spcPts val="0"/>
              </a:spcAft>
              <a:buSzPts val="1530"/>
              <a:buChar char="▪"/>
              <a:defRPr/>
            </a:lvl3pPr>
            <a:lvl4pPr marL="1828800" lvl="3" indent="-325755" algn="l">
              <a:lnSpc>
                <a:spcPct val="100000"/>
              </a:lnSpc>
              <a:spcBef>
                <a:spcPts val="800"/>
              </a:spcBef>
              <a:spcAft>
                <a:spcPts val="0"/>
              </a:spcAft>
              <a:buSzPts val="1530"/>
              <a:buChar char="▪"/>
              <a:defRPr/>
            </a:lvl4pPr>
            <a:lvl5pPr marL="2286000" lvl="4" indent="-325754" algn="l">
              <a:lnSpc>
                <a:spcPct val="100000"/>
              </a:lnSpc>
              <a:spcBef>
                <a:spcPts val="800"/>
              </a:spcBef>
              <a:spcAft>
                <a:spcPts val="0"/>
              </a:spcAft>
              <a:buSzPts val="1530"/>
              <a:buChar char="▪"/>
              <a:defRPr/>
            </a:lvl5pPr>
            <a:lvl6pPr marL="2743200" lvl="5" indent="-342900" algn="l">
              <a:lnSpc>
                <a:spcPct val="90000"/>
              </a:lnSpc>
              <a:spcBef>
                <a:spcPts val="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4"/>
          <p:cNvPicPr preferRelativeResize="0"/>
          <p:nvPr/>
        </p:nvPicPr>
        <p:blipFill rotWithShape="1">
          <a:blip r:embed="rId22">
            <a:alphaModFix/>
          </a:blip>
          <a:srcRect/>
          <a:stretch/>
        </p:blipFill>
        <p:spPr>
          <a:xfrm>
            <a:off x="8819902" y="5990481"/>
            <a:ext cx="3262499" cy="900000"/>
          </a:xfrm>
          <a:prstGeom prst="rect">
            <a:avLst/>
          </a:prstGeom>
          <a:noFill/>
          <a:ln>
            <a:noFill/>
          </a:ln>
        </p:spPr>
      </p:pic>
      <p:sp>
        <p:nvSpPr>
          <p:cNvPr id="11" name="Google Shape;11;p14"/>
          <p:cNvSpPr txBox="1">
            <a:spLocks noGrp="1"/>
          </p:cNvSpPr>
          <p:nvPr>
            <p:ph type="title"/>
          </p:nvPr>
        </p:nvSpPr>
        <p:spPr>
          <a:xfrm>
            <a:off x="259883" y="434108"/>
            <a:ext cx="11569729" cy="895927"/>
          </a:xfrm>
          <a:prstGeom prst="rect">
            <a:avLst/>
          </a:prstGeom>
          <a:noFill/>
          <a:ln>
            <a:noFill/>
          </a:ln>
        </p:spPr>
        <p:txBody>
          <a:bodyPr spcFirstLastPara="1" wrap="square" lIns="91425" tIns="45700" rIns="91425" bIns="45700" anchor="ctr" anchorCtr="0">
            <a:normAutofit/>
          </a:bodyPr>
          <a:lstStyle>
            <a:lvl1pPr marR="0" lvl="0" algn="l" rtl="0">
              <a:lnSpc>
                <a:spcPct val="85000"/>
              </a:lnSpc>
              <a:spcBef>
                <a:spcPts val="0"/>
              </a:spcBef>
              <a:spcAft>
                <a:spcPts val="0"/>
              </a:spcAft>
              <a:buClr>
                <a:schemeClr val="dk1"/>
              </a:buClr>
              <a:buSzPts val="3600"/>
              <a:buFont typeface="Impact"/>
              <a:buNone/>
              <a:defRPr sz="3600" b="0" i="0" u="none" strike="noStrike" cap="none">
                <a:solidFill>
                  <a:schemeClr val="dk1"/>
                </a:solidFill>
                <a:latin typeface="Impact"/>
                <a:ea typeface="Impact"/>
                <a:cs typeface="Impact"/>
                <a:sym typeface="Impac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 name="Google Shape;12;p14"/>
          <p:cNvSpPr txBox="1">
            <a:spLocks noGrp="1"/>
          </p:cNvSpPr>
          <p:nvPr>
            <p:ph type="body" idx="1"/>
          </p:nvPr>
        </p:nvSpPr>
        <p:spPr>
          <a:xfrm>
            <a:off x="259882" y="1413163"/>
            <a:ext cx="11569729" cy="4595117"/>
          </a:xfrm>
          <a:prstGeom prst="rect">
            <a:avLst/>
          </a:prstGeom>
          <a:noFill/>
          <a:ln>
            <a:noFill/>
          </a:ln>
        </p:spPr>
        <p:txBody>
          <a:bodyPr spcFirstLastPara="1" wrap="square" lIns="91425" tIns="45700" rIns="91425" bIns="45700" anchor="t" anchorCtr="0">
            <a:normAutofit/>
          </a:bodyPr>
          <a:lstStyle>
            <a:lvl1pPr marL="457200" marR="0" lvl="0" indent="-358140" algn="l" rtl="0">
              <a:lnSpc>
                <a:spcPct val="100000"/>
              </a:lnSpc>
              <a:spcBef>
                <a:spcPts val="800"/>
              </a:spcBef>
              <a:spcAft>
                <a:spcPts val="0"/>
              </a:spcAft>
              <a:buClr>
                <a:schemeClr val="dk1"/>
              </a:buClr>
              <a:buSzPts val="2040"/>
              <a:buFont typeface="Noto Sans Symbols"/>
              <a:buChar char="▪"/>
              <a:defRPr sz="2400" b="0" i="0" u="none" strike="noStrike" cap="none">
                <a:solidFill>
                  <a:schemeClr val="dk1"/>
                </a:solidFill>
                <a:latin typeface="Georgia"/>
                <a:ea typeface="Georgia"/>
                <a:cs typeface="Georgia"/>
                <a:sym typeface="Georgia"/>
              </a:defRPr>
            </a:lvl1pPr>
            <a:lvl2pPr marL="914400" marR="0" lvl="1" indent="-336550" algn="l" rtl="0">
              <a:lnSpc>
                <a:spcPct val="100000"/>
              </a:lnSpc>
              <a:spcBef>
                <a:spcPts val="800"/>
              </a:spcBef>
              <a:spcAft>
                <a:spcPts val="0"/>
              </a:spcAft>
              <a:buClr>
                <a:schemeClr val="dk1"/>
              </a:buClr>
              <a:buSzPts val="1700"/>
              <a:buFont typeface="Noto Sans Symbols"/>
              <a:buChar char="▪"/>
              <a:defRPr sz="2000" b="0" i="0" u="none" strike="noStrike" cap="none">
                <a:solidFill>
                  <a:schemeClr val="dk1"/>
                </a:solidFill>
                <a:latin typeface="Georgia"/>
                <a:ea typeface="Georgia"/>
                <a:cs typeface="Georgia"/>
                <a:sym typeface="Georgia"/>
              </a:defRPr>
            </a:lvl2pPr>
            <a:lvl3pPr marL="1371600" marR="0" lvl="2" indent="-325755" algn="l" rtl="0">
              <a:lnSpc>
                <a:spcPct val="100000"/>
              </a:lnSpc>
              <a:spcBef>
                <a:spcPts val="800"/>
              </a:spcBef>
              <a:spcAft>
                <a:spcPts val="0"/>
              </a:spcAft>
              <a:buClr>
                <a:schemeClr val="dk1"/>
              </a:buClr>
              <a:buSzPts val="1530"/>
              <a:buFont typeface="Noto Sans Symbols"/>
              <a:buChar char="▪"/>
              <a:defRPr sz="1800" b="0" i="0" u="none" strike="noStrike" cap="none">
                <a:solidFill>
                  <a:schemeClr val="dk1"/>
                </a:solidFill>
                <a:latin typeface="Georgia"/>
                <a:ea typeface="Georgia"/>
                <a:cs typeface="Georgia"/>
                <a:sym typeface="Georgia"/>
              </a:defRPr>
            </a:lvl3pPr>
            <a:lvl4pPr marL="1828800" marR="0" lvl="3" indent="-314960" algn="l" rtl="0">
              <a:lnSpc>
                <a:spcPct val="100000"/>
              </a:lnSpc>
              <a:spcBef>
                <a:spcPts val="800"/>
              </a:spcBef>
              <a:spcAft>
                <a:spcPts val="0"/>
              </a:spcAft>
              <a:buClr>
                <a:schemeClr val="dk1"/>
              </a:buClr>
              <a:buSzPts val="1360"/>
              <a:buFont typeface="Noto Sans Symbols"/>
              <a:buChar char="▪"/>
              <a:defRPr sz="1600" b="0" i="0" u="none" strike="noStrike" cap="none">
                <a:solidFill>
                  <a:schemeClr val="dk1"/>
                </a:solidFill>
                <a:latin typeface="Georgia"/>
                <a:ea typeface="Georgia"/>
                <a:cs typeface="Georgia"/>
                <a:sym typeface="Georgia"/>
              </a:defRPr>
            </a:lvl4pPr>
            <a:lvl5pPr marL="2286000" marR="0" lvl="4" indent="-314960" algn="l" rtl="0">
              <a:lnSpc>
                <a:spcPct val="100000"/>
              </a:lnSpc>
              <a:spcBef>
                <a:spcPts val="800"/>
              </a:spcBef>
              <a:spcAft>
                <a:spcPts val="0"/>
              </a:spcAft>
              <a:buClr>
                <a:schemeClr val="dk1"/>
              </a:buClr>
              <a:buSzPts val="1360"/>
              <a:buFont typeface="Noto Sans Symbols"/>
              <a:buChar char="▪"/>
              <a:defRPr sz="1600" b="0" i="0" u="none" strike="noStrike" cap="none">
                <a:solidFill>
                  <a:schemeClr val="dk1"/>
                </a:solidFill>
                <a:latin typeface="Georgia"/>
                <a:ea typeface="Georgia"/>
                <a:cs typeface="Georgia"/>
                <a:sym typeface="Georgia"/>
              </a:defRPr>
            </a:lvl5pPr>
            <a:lvl6pPr marL="2743200" marR="0" lvl="5" indent="-342900" algn="l" rtl="0">
              <a:lnSpc>
                <a:spcPct val="90000"/>
              </a:lnSpc>
              <a:spcBef>
                <a:spcPts val="8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9pPr>
          </a:lstStyle>
          <a:p>
            <a:endParaRPr/>
          </a:p>
        </p:txBody>
      </p:sp>
      <p:sp>
        <p:nvSpPr>
          <p:cNvPr id="13" name="Google Shape;13;p14"/>
          <p:cNvSpPr txBox="1">
            <a:spLocks noGrp="1"/>
          </p:cNvSpPr>
          <p:nvPr>
            <p:ph type="dt" idx="10"/>
          </p:nvPr>
        </p:nvSpPr>
        <p:spPr>
          <a:xfrm>
            <a:off x="7538014" y="6335309"/>
            <a:ext cx="1181114" cy="250337"/>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00" b="0" i="0" u="none" strike="noStrike" cap="none">
                <a:solidFill>
                  <a:schemeClr val="dk1"/>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4" name="Google Shape;14;p14"/>
          <p:cNvSpPr txBox="1">
            <a:spLocks noGrp="1"/>
          </p:cNvSpPr>
          <p:nvPr>
            <p:ph type="ftr" idx="11"/>
          </p:nvPr>
        </p:nvSpPr>
        <p:spPr>
          <a:xfrm>
            <a:off x="259882" y="6335309"/>
            <a:ext cx="5226517" cy="25033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00" b="0" i="0" u="none" strike="noStrike" cap="none">
                <a:solidFill>
                  <a:schemeClr val="dk1"/>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 name="Google Shape;15;p14"/>
          <p:cNvSpPr txBox="1">
            <a:spLocks noGrp="1"/>
          </p:cNvSpPr>
          <p:nvPr>
            <p:ph type="sldNum" idx="12"/>
          </p:nvPr>
        </p:nvSpPr>
        <p:spPr>
          <a:xfrm>
            <a:off x="5588000" y="6335309"/>
            <a:ext cx="1016000" cy="250337"/>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1pPr>
            <a:lvl2pPr marL="0" marR="0" lvl="1" indent="0" algn="ct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2pPr>
            <a:lvl3pPr marL="0" marR="0" lvl="2" indent="0" algn="ct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3pPr>
            <a:lvl4pPr marL="0" marR="0" lvl="3" indent="0" algn="ct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4pPr>
            <a:lvl5pPr marL="0" marR="0" lvl="4" indent="0" algn="ct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5pPr>
            <a:lvl6pPr marL="0" marR="0" lvl="5" indent="0" algn="ct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6pPr>
            <a:lvl7pPr marL="0" marR="0" lvl="6" indent="0" algn="ct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7pPr>
            <a:lvl8pPr marL="0" marR="0" lvl="7" indent="0" algn="ct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8pPr>
            <a:lvl9pPr marL="0" marR="0" lvl="8" indent="0" algn="ct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9pPr>
          </a:lstStyle>
          <a:p>
            <a:pPr marL="0" lvl="0" indent="0" algn="ctr" rtl="0">
              <a:spcBef>
                <a:spcPts val="0"/>
              </a:spcBef>
              <a:spcAft>
                <a:spcPts val="0"/>
              </a:spcAft>
              <a:buNone/>
            </a:pPr>
            <a:r>
              <a:rPr lang="en-US"/>
              <a:t>PAGE  </a:t>
            </a:r>
            <a:fld id="{00000000-1234-1234-1234-123412341234}" type="slidenum">
              <a:rPr lang="en-US"/>
              <a:t>‹#›</a:t>
            </a:fld>
            <a:endParaRPr/>
          </a:p>
        </p:txBody>
      </p:sp>
      <p:grpSp>
        <p:nvGrpSpPr>
          <p:cNvPr id="16" name="Google Shape;16;p14"/>
          <p:cNvGrpSpPr/>
          <p:nvPr/>
        </p:nvGrpSpPr>
        <p:grpSpPr>
          <a:xfrm>
            <a:off x="0" y="0"/>
            <a:ext cx="12192000" cy="397164"/>
            <a:chOff x="0" y="0"/>
            <a:chExt cx="12192000" cy="397164"/>
          </a:xfrm>
        </p:grpSpPr>
        <p:sp>
          <p:nvSpPr>
            <p:cNvPr id="17" name="Google Shape;17;p14"/>
            <p:cNvSpPr/>
            <p:nvPr/>
          </p:nvSpPr>
          <p:spPr>
            <a:xfrm>
              <a:off x="1" y="198582"/>
              <a:ext cx="3082197" cy="19858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eorgia"/>
                <a:ea typeface="Georgia"/>
                <a:cs typeface="Georgia"/>
                <a:sym typeface="Georgia"/>
              </a:endParaRPr>
            </a:p>
          </p:txBody>
        </p:sp>
        <p:sp>
          <p:nvSpPr>
            <p:cNvPr id="18" name="Google Shape;18;p14"/>
            <p:cNvSpPr/>
            <p:nvPr/>
          </p:nvSpPr>
          <p:spPr>
            <a:xfrm>
              <a:off x="3050818" y="198582"/>
              <a:ext cx="3047061" cy="19858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eorgia"/>
                <a:ea typeface="Georgia"/>
                <a:cs typeface="Georgia"/>
                <a:sym typeface="Georgia"/>
              </a:endParaRPr>
            </a:p>
          </p:txBody>
        </p:sp>
        <p:sp>
          <p:nvSpPr>
            <p:cNvPr id="19" name="Google Shape;19;p14"/>
            <p:cNvSpPr/>
            <p:nvPr/>
          </p:nvSpPr>
          <p:spPr>
            <a:xfrm>
              <a:off x="6097879" y="198582"/>
              <a:ext cx="3047061" cy="19858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eorgia"/>
                <a:ea typeface="Georgia"/>
                <a:cs typeface="Georgia"/>
                <a:sym typeface="Georgia"/>
              </a:endParaRPr>
            </a:p>
          </p:txBody>
        </p:sp>
        <p:sp>
          <p:nvSpPr>
            <p:cNvPr id="20" name="Google Shape;20;p14"/>
            <p:cNvSpPr/>
            <p:nvPr/>
          </p:nvSpPr>
          <p:spPr>
            <a:xfrm>
              <a:off x="9144939" y="198582"/>
              <a:ext cx="3047061" cy="19858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eorgia"/>
                <a:ea typeface="Georgia"/>
                <a:cs typeface="Georgia"/>
                <a:sym typeface="Georgia"/>
              </a:endParaRPr>
            </a:p>
          </p:txBody>
        </p:sp>
        <p:sp>
          <p:nvSpPr>
            <p:cNvPr id="21" name="Google Shape;21;p14"/>
            <p:cNvSpPr/>
            <p:nvPr/>
          </p:nvSpPr>
          <p:spPr>
            <a:xfrm>
              <a:off x="0" y="0"/>
              <a:ext cx="12191999" cy="19858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eorgia"/>
                <a:ea typeface="Georgia"/>
                <a:cs typeface="Georgia"/>
                <a:sym typeface="Georgia"/>
              </a:endParaRPr>
            </a:p>
          </p:txBody>
        </p:sp>
      </p:gr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ransition spd="slow">
    <p:push dir="r"/>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hyperlink" Target="http://www.flaticon.com"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drive.google.com/file/d/19AKg1kwfpddhRLKsKxZnu76BPif-QuXt/view" TargetMode="External"/><Relationship Id="rId5" Type="http://schemas.openxmlformats.org/officeDocument/2006/relationships/image" Target="../media/image17.png"/><Relationship Id="rId4" Type="http://schemas.openxmlformats.org/officeDocument/2006/relationships/hyperlink" Target="http://drive.google.com/file/d/1roAVQ7johsuVBJkDff-PGhb88TvHSOvn/view"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
          <p:cNvSpPr txBox="1">
            <a:spLocks noGrp="1"/>
          </p:cNvSpPr>
          <p:nvPr>
            <p:ph type="ctrTitle"/>
          </p:nvPr>
        </p:nvSpPr>
        <p:spPr>
          <a:xfrm>
            <a:off x="452740" y="1028940"/>
            <a:ext cx="8692199" cy="1474115"/>
          </a:xfrm>
          <a:prstGeom prst="rect">
            <a:avLst/>
          </a:prstGeom>
          <a:noFill/>
          <a:ln>
            <a:noFill/>
          </a:ln>
        </p:spPr>
        <p:txBody>
          <a:bodyPr spcFirstLastPara="1" wrap="square" lIns="0" tIns="45700" rIns="91425" bIns="45700" anchor="b" anchorCtr="0">
            <a:noAutofit/>
          </a:bodyPr>
          <a:lstStyle/>
          <a:p>
            <a:pPr marL="0" lvl="0" indent="0" algn="l" rtl="0">
              <a:lnSpc>
                <a:spcPct val="85000"/>
              </a:lnSpc>
              <a:spcBef>
                <a:spcPts val="0"/>
              </a:spcBef>
              <a:spcAft>
                <a:spcPts val="0"/>
              </a:spcAft>
              <a:buClr>
                <a:schemeClr val="dk1"/>
              </a:buClr>
              <a:buSzPts val="5400"/>
              <a:buFont typeface="Impact"/>
              <a:buNone/>
            </a:pPr>
            <a:r>
              <a:rPr lang="en-US"/>
              <a:t>Project 1:</a:t>
            </a:r>
            <a:endParaRPr/>
          </a:p>
          <a:p>
            <a:pPr marL="0" lvl="0" indent="0" algn="l" rtl="0">
              <a:lnSpc>
                <a:spcPct val="85000"/>
              </a:lnSpc>
              <a:spcBef>
                <a:spcPts val="0"/>
              </a:spcBef>
              <a:spcAft>
                <a:spcPts val="0"/>
              </a:spcAft>
              <a:buClr>
                <a:schemeClr val="dk1"/>
              </a:buClr>
              <a:buSzPts val="5400"/>
              <a:buFont typeface="Impact"/>
              <a:buNone/>
            </a:pPr>
            <a:r>
              <a:rPr lang="en-US"/>
              <a:t>Bicycle Sensor</a:t>
            </a:r>
            <a:endParaRPr/>
          </a:p>
        </p:txBody>
      </p:sp>
      <p:sp>
        <p:nvSpPr>
          <p:cNvPr id="199" name="Google Shape;199;p1"/>
          <p:cNvSpPr txBox="1">
            <a:spLocks noGrp="1"/>
          </p:cNvSpPr>
          <p:nvPr>
            <p:ph type="subTitle" idx="1"/>
          </p:nvPr>
        </p:nvSpPr>
        <p:spPr>
          <a:xfrm>
            <a:off x="452740" y="3804121"/>
            <a:ext cx="5486100" cy="666600"/>
          </a:xfrm>
          <a:prstGeom prst="rect">
            <a:avLst/>
          </a:prstGeom>
          <a:noFill/>
          <a:ln>
            <a:noFill/>
          </a:ln>
        </p:spPr>
        <p:txBody>
          <a:bodyPr spcFirstLastPara="1" wrap="square" lIns="0" tIns="45700" rIns="91425" bIns="45700" anchor="t" anchorCtr="0">
            <a:noAutofit/>
          </a:bodyPr>
          <a:lstStyle/>
          <a:p>
            <a:pPr marL="0" lvl="0" indent="0" algn="l" rtl="0">
              <a:lnSpc>
                <a:spcPct val="80000"/>
              </a:lnSpc>
              <a:spcBef>
                <a:spcPts val="1600"/>
              </a:spcBef>
              <a:spcAft>
                <a:spcPts val="0"/>
              </a:spcAft>
              <a:buSzPts val="1190"/>
              <a:buNone/>
            </a:pPr>
            <a:r>
              <a:rPr lang="en-US" sz="1400" dirty="0"/>
              <a:t>Lab Section 6, Group 2</a:t>
            </a:r>
            <a:endParaRPr sz="1400" dirty="0"/>
          </a:p>
          <a:p>
            <a:pPr marL="0" lvl="0" indent="0" algn="l" rtl="0">
              <a:lnSpc>
                <a:spcPct val="80000"/>
              </a:lnSpc>
              <a:spcBef>
                <a:spcPts val="1600"/>
              </a:spcBef>
              <a:spcAft>
                <a:spcPts val="0"/>
              </a:spcAft>
              <a:buSzPts val="1190"/>
              <a:buNone/>
            </a:pPr>
            <a:r>
              <a:rPr lang="en-US" sz="1400" dirty="0"/>
              <a:t>Waleed Ahmed</a:t>
            </a:r>
            <a:endParaRPr sz="1400" dirty="0"/>
          </a:p>
          <a:p>
            <a:pPr marL="0" lvl="0" indent="0" algn="l" rtl="0">
              <a:lnSpc>
                <a:spcPct val="80000"/>
              </a:lnSpc>
              <a:spcBef>
                <a:spcPts val="1600"/>
              </a:spcBef>
              <a:spcAft>
                <a:spcPts val="0"/>
              </a:spcAft>
              <a:buSzPts val="1190"/>
              <a:buNone/>
            </a:pPr>
            <a:r>
              <a:rPr lang="en-US" sz="1400" dirty="0"/>
              <a:t>Muhammad Shah</a:t>
            </a:r>
            <a:endParaRPr sz="1400" dirty="0"/>
          </a:p>
        </p:txBody>
      </p:sp>
      <p:pic>
        <p:nvPicPr>
          <p:cNvPr id="200" name="Google Shape;200;p1"/>
          <p:cNvPicPr preferRelativeResize="0"/>
          <p:nvPr/>
        </p:nvPicPr>
        <p:blipFill rotWithShape="1">
          <a:blip r:embed="rId3">
            <a:alphaModFix/>
          </a:blip>
          <a:srcRect/>
          <a:stretch/>
        </p:blipFill>
        <p:spPr>
          <a:xfrm>
            <a:off x="6371515" y="1403930"/>
            <a:ext cx="4512947" cy="4050150"/>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10"/>
          <p:cNvSpPr txBox="1">
            <a:spLocks noGrp="1"/>
          </p:cNvSpPr>
          <p:nvPr>
            <p:ph type="title"/>
          </p:nvPr>
        </p:nvSpPr>
        <p:spPr>
          <a:xfrm>
            <a:off x="259883" y="434108"/>
            <a:ext cx="11569800" cy="895800"/>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1"/>
              </a:buClr>
              <a:buSzPts val="3600"/>
              <a:buFont typeface="Impact"/>
              <a:buNone/>
            </a:pPr>
            <a:r>
              <a:rPr lang="en-US"/>
              <a:t>What we learned</a:t>
            </a:r>
            <a:endParaRPr/>
          </a:p>
        </p:txBody>
      </p:sp>
      <p:sp>
        <p:nvSpPr>
          <p:cNvPr id="311" name="Google Shape;311;p10"/>
          <p:cNvSpPr txBox="1">
            <a:spLocks noGrp="1"/>
          </p:cNvSpPr>
          <p:nvPr>
            <p:ph type="ftr" idx="11"/>
          </p:nvPr>
        </p:nvSpPr>
        <p:spPr>
          <a:xfrm>
            <a:off x="259882" y="6335309"/>
            <a:ext cx="5226517" cy="25033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Bicycle Sensor Project</a:t>
            </a:r>
            <a:endParaRPr/>
          </a:p>
        </p:txBody>
      </p:sp>
      <p:sp>
        <p:nvSpPr>
          <p:cNvPr id="312" name="Google Shape;312;p10"/>
          <p:cNvSpPr txBox="1">
            <a:spLocks noGrp="1"/>
          </p:cNvSpPr>
          <p:nvPr>
            <p:ph type="sldNum" idx="12"/>
          </p:nvPr>
        </p:nvSpPr>
        <p:spPr>
          <a:xfrm>
            <a:off x="5588000" y="6335309"/>
            <a:ext cx="1016000" cy="25033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000"/>
              <a:buNone/>
            </a:pPr>
            <a:r>
              <a:rPr lang="en-US"/>
              <a:t>PAGE  </a:t>
            </a:r>
            <a:fld id="{00000000-1234-1234-1234-123412341234}" type="slidenum">
              <a:rPr lang="en-US"/>
              <a:t>10</a:t>
            </a:fld>
            <a:endParaRPr/>
          </a:p>
        </p:txBody>
      </p:sp>
      <p:sp>
        <p:nvSpPr>
          <p:cNvPr id="313" name="Google Shape;313;p10"/>
          <p:cNvSpPr/>
          <p:nvPr/>
        </p:nvSpPr>
        <p:spPr>
          <a:xfrm>
            <a:off x="554550" y="4682825"/>
            <a:ext cx="2814600" cy="304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Verdana"/>
                <a:ea typeface="Verdana"/>
                <a:cs typeface="Verdana"/>
                <a:sym typeface="Verdana"/>
              </a:rPr>
              <a:t>Organization</a:t>
            </a:r>
            <a:endParaRPr sz="1400" b="0" i="0" u="none" strike="noStrike" cap="none">
              <a:solidFill>
                <a:srgbClr val="000000"/>
              </a:solidFill>
              <a:latin typeface="Arial"/>
              <a:ea typeface="Arial"/>
              <a:cs typeface="Arial"/>
              <a:sym typeface="Arial"/>
            </a:endParaRPr>
          </a:p>
        </p:txBody>
      </p:sp>
      <p:sp>
        <p:nvSpPr>
          <p:cNvPr id="314" name="Google Shape;314;p10"/>
          <p:cNvSpPr txBox="1"/>
          <p:nvPr/>
        </p:nvSpPr>
        <p:spPr>
          <a:xfrm>
            <a:off x="477182" y="5126179"/>
            <a:ext cx="3619200" cy="738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Georgia"/>
                <a:ea typeface="Georgia"/>
                <a:cs typeface="Georgia"/>
                <a:sym typeface="Georgia"/>
              </a:rPr>
              <a:t>Time management and scheduling time to work was crucial to getting each deliverable done </a:t>
            </a:r>
            <a:endParaRPr sz="1400" b="0" i="0" u="none" strike="noStrike" cap="none">
              <a:solidFill>
                <a:srgbClr val="000000"/>
              </a:solidFill>
              <a:latin typeface="Arial"/>
              <a:ea typeface="Arial"/>
              <a:cs typeface="Arial"/>
              <a:sym typeface="Arial"/>
            </a:endParaRPr>
          </a:p>
        </p:txBody>
      </p:sp>
      <p:sp>
        <p:nvSpPr>
          <p:cNvPr id="315" name="Google Shape;315;p10"/>
          <p:cNvSpPr/>
          <p:nvPr/>
        </p:nvSpPr>
        <p:spPr>
          <a:xfrm>
            <a:off x="4389750" y="4682825"/>
            <a:ext cx="1707900" cy="304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Verdana"/>
                <a:ea typeface="Verdana"/>
                <a:cs typeface="Verdana"/>
                <a:sym typeface="Verdana"/>
              </a:rPr>
              <a:t>Team Management</a:t>
            </a:r>
            <a:endParaRPr sz="1400" b="0" i="0" u="none" strike="noStrike" cap="none">
              <a:solidFill>
                <a:srgbClr val="000000"/>
              </a:solidFill>
              <a:latin typeface="Arial"/>
              <a:ea typeface="Arial"/>
              <a:cs typeface="Arial"/>
              <a:sym typeface="Arial"/>
            </a:endParaRPr>
          </a:p>
        </p:txBody>
      </p:sp>
      <p:sp>
        <p:nvSpPr>
          <p:cNvPr id="316" name="Google Shape;316;p10"/>
          <p:cNvSpPr/>
          <p:nvPr/>
        </p:nvSpPr>
        <p:spPr>
          <a:xfrm>
            <a:off x="8218600" y="4682825"/>
            <a:ext cx="1606800" cy="304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Verdana"/>
                <a:ea typeface="Verdana"/>
                <a:cs typeface="Verdana"/>
                <a:sym typeface="Verdana"/>
              </a:rPr>
              <a:t>Embedded Design</a:t>
            </a:r>
            <a:endParaRPr sz="1400" b="0" i="0" u="none" strike="noStrike" cap="none">
              <a:solidFill>
                <a:srgbClr val="000000"/>
              </a:solidFill>
              <a:latin typeface="Arial"/>
              <a:ea typeface="Arial"/>
              <a:cs typeface="Arial"/>
              <a:sym typeface="Arial"/>
            </a:endParaRPr>
          </a:p>
        </p:txBody>
      </p:sp>
      <p:sp>
        <p:nvSpPr>
          <p:cNvPr id="317" name="Google Shape;317;p10"/>
          <p:cNvSpPr txBox="1"/>
          <p:nvPr/>
        </p:nvSpPr>
        <p:spPr>
          <a:xfrm>
            <a:off x="4306045" y="5126179"/>
            <a:ext cx="3619200" cy="738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Georgia"/>
                <a:ea typeface="Georgia"/>
                <a:cs typeface="Georgia"/>
                <a:sym typeface="Georgia"/>
              </a:rPr>
              <a:t>We designated our workloads based upon our skills and weaknesses.</a:t>
            </a:r>
            <a:endParaRPr sz="1400" b="0" i="0" u="none" strike="noStrike" cap="none">
              <a:solidFill>
                <a:srgbClr val="000000"/>
              </a:solidFill>
              <a:latin typeface="Arial"/>
              <a:ea typeface="Arial"/>
              <a:cs typeface="Arial"/>
              <a:sym typeface="Arial"/>
            </a:endParaRPr>
          </a:p>
        </p:txBody>
      </p:sp>
      <p:sp>
        <p:nvSpPr>
          <p:cNvPr id="318" name="Google Shape;318;p10"/>
          <p:cNvSpPr txBox="1"/>
          <p:nvPr/>
        </p:nvSpPr>
        <p:spPr>
          <a:xfrm>
            <a:off x="8134908" y="5126179"/>
            <a:ext cx="3619200" cy="738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Georgia"/>
                <a:ea typeface="Georgia"/>
                <a:cs typeface="Georgia"/>
                <a:sym typeface="Georgia"/>
              </a:rPr>
              <a:t>We learned the life cycle of how Embedded Systems are built and produced</a:t>
            </a:r>
            <a:endParaRPr sz="1400" b="0" i="0" u="none" strike="noStrike" cap="none">
              <a:solidFill>
                <a:srgbClr val="000000"/>
              </a:solidFill>
              <a:latin typeface="Arial"/>
              <a:ea typeface="Arial"/>
              <a:cs typeface="Arial"/>
              <a:sym typeface="Arial"/>
            </a:endParaRPr>
          </a:p>
        </p:txBody>
      </p:sp>
      <p:pic>
        <p:nvPicPr>
          <p:cNvPr id="319" name="Google Shape;319;p10"/>
          <p:cNvPicPr preferRelativeResize="0"/>
          <p:nvPr/>
        </p:nvPicPr>
        <p:blipFill rotWithShape="1">
          <a:blip r:embed="rId3">
            <a:alphaModFix/>
          </a:blip>
          <a:srcRect/>
          <a:stretch/>
        </p:blipFill>
        <p:spPr>
          <a:xfrm>
            <a:off x="8218593" y="1482371"/>
            <a:ext cx="3048116" cy="3048116"/>
          </a:xfrm>
          <a:prstGeom prst="rect">
            <a:avLst/>
          </a:prstGeom>
          <a:noFill/>
          <a:ln>
            <a:noFill/>
          </a:ln>
        </p:spPr>
      </p:pic>
      <p:pic>
        <p:nvPicPr>
          <p:cNvPr id="320" name="Google Shape;320;p10"/>
          <p:cNvPicPr preferRelativeResize="0"/>
          <p:nvPr/>
        </p:nvPicPr>
        <p:blipFill rotWithShape="1">
          <a:blip r:embed="rId4">
            <a:alphaModFix/>
          </a:blip>
          <a:srcRect/>
          <a:stretch/>
        </p:blipFill>
        <p:spPr>
          <a:xfrm>
            <a:off x="437787" y="1482350"/>
            <a:ext cx="3048125" cy="3048150"/>
          </a:xfrm>
          <a:prstGeom prst="rect">
            <a:avLst/>
          </a:prstGeom>
          <a:noFill/>
          <a:ln>
            <a:noFill/>
          </a:ln>
        </p:spPr>
      </p:pic>
      <p:pic>
        <p:nvPicPr>
          <p:cNvPr id="321" name="Google Shape;321;p10"/>
          <p:cNvPicPr preferRelativeResize="0"/>
          <p:nvPr/>
        </p:nvPicPr>
        <p:blipFill rotWithShape="1">
          <a:blip r:embed="rId5">
            <a:alphaModFix/>
          </a:blip>
          <a:srcRect/>
          <a:stretch/>
        </p:blipFill>
        <p:spPr>
          <a:xfrm>
            <a:off x="4389740" y="1482371"/>
            <a:ext cx="3048116" cy="3048116"/>
          </a:xfrm>
          <a:prstGeom prst="rect">
            <a:avLst/>
          </a:prstGeom>
          <a:noFill/>
          <a:ln>
            <a:noFill/>
          </a:ln>
        </p:spPr>
      </p:pic>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11"/>
          <p:cNvSpPr txBox="1"/>
          <p:nvPr/>
        </p:nvSpPr>
        <p:spPr>
          <a:xfrm>
            <a:off x="477295" y="5126179"/>
            <a:ext cx="3619200" cy="73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Georgia"/>
                <a:ea typeface="Georgia"/>
                <a:cs typeface="Georgia"/>
                <a:sym typeface="Georgia"/>
              </a:rPr>
              <a:t>Time management, </a:t>
            </a:r>
            <a:r>
              <a:rPr lang="en-US">
                <a:solidFill>
                  <a:schemeClr val="dk1"/>
                </a:solidFill>
                <a:latin typeface="Georgia"/>
                <a:ea typeface="Georgia"/>
                <a:cs typeface="Georgia"/>
                <a:sym typeface="Georgia"/>
              </a:rPr>
              <a:t>and scheduling time for work</a:t>
            </a:r>
            <a:endParaRPr sz="1400" b="0" i="0" u="none" strike="noStrike" cap="none">
              <a:solidFill>
                <a:srgbClr val="000000"/>
              </a:solidFill>
              <a:latin typeface="Arial"/>
              <a:ea typeface="Arial"/>
              <a:cs typeface="Arial"/>
              <a:sym typeface="Arial"/>
            </a:endParaRPr>
          </a:p>
        </p:txBody>
      </p:sp>
      <p:sp>
        <p:nvSpPr>
          <p:cNvPr id="327" name="Google Shape;327;p11"/>
          <p:cNvSpPr txBox="1">
            <a:spLocks noGrp="1"/>
          </p:cNvSpPr>
          <p:nvPr>
            <p:ph type="title"/>
          </p:nvPr>
        </p:nvSpPr>
        <p:spPr>
          <a:xfrm>
            <a:off x="259883" y="434108"/>
            <a:ext cx="11569800" cy="895800"/>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dk1"/>
              </a:buClr>
              <a:buSzPts val="3600"/>
              <a:buFont typeface="Impact"/>
              <a:buNone/>
            </a:pPr>
            <a:r>
              <a:rPr lang="en-US"/>
              <a:t>Tips for future students</a:t>
            </a:r>
            <a:endParaRPr/>
          </a:p>
        </p:txBody>
      </p:sp>
      <p:sp>
        <p:nvSpPr>
          <p:cNvPr id="328" name="Google Shape;328;p11"/>
          <p:cNvSpPr txBox="1">
            <a:spLocks noGrp="1"/>
          </p:cNvSpPr>
          <p:nvPr>
            <p:ph type="ftr" idx="11"/>
          </p:nvPr>
        </p:nvSpPr>
        <p:spPr>
          <a:xfrm>
            <a:off x="259882" y="6335309"/>
            <a:ext cx="5226600" cy="250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Bicycle Sensor Project</a:t>
            </a:r>
            <a:endParaRPr/>
          </a:p>
        </p:txBody>
      </p:sp>
      <p:sp>
        <p:nvSpPr>
          <p:cNvPr id="329" name="Google Shape;329;p11"/>
          <p:cNvSpPr txBox="1">
            <a:spLocks noGrp="1"/>
          </p:cNvSpPr>
          <p:nvPr>
            <p:ph type="sldNum" idx="12"/>
          </p:nvPr>
        </p:nvSpPr>
        <p:spPr>
          <a:xfrm>
            <a:off x="5588000" y="6335309"/>
            <a:ext cx="1016100" cy="250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000"/>
              <a:buNone/>
            </a:pPr>
            <a:r>
              <a:rPr lang="en-US"/>
              <a:t>PAGE  </a:t>
            </a:r>
            <a:fld id="{00000000-1234-1234-1234-123412341234}" type="slidenum">
              <a:rPr lang="en-US"/>
              <a:t>11</a:t>
            </a:fld>
            <a:endParaRPr/>
          </a:p>
        </p:txBody>
      </p:sp>
      <p:sp>
        <p:nvSpPr>
          <p:cNvPr id="330" name="Google Shape;330;p11"/>
          <p:cNvSpPr/>
          <p:nvPr/>
        </p:nvSpPr>
        <p:spPr>
          <a:xfrm>
            <a:off x="554662" y="4682825"/>
            <a:ext cx="2814600" cy="304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Verdana"/>
                <a:ea typeface="Verdana"/>
                <a:cs typeface="Verdana"/>
                <a:sym typeface="Verdana"/>
              </a:rPr>
              <a:t>Organization</a:t>
            </a:r>
            <a:endParaRPr sz="1400" b="0" i="0" u="none" strike="noStrike" cap="none">
              <a:solidFill>
                <a:srgbClr val="000000"/>
              </a:solidFill>
              <a:latin typeface="Arial"/>
              <a:ea typeface="Arial"/>
              <a:cs typeface="Arial"/>
              <a:sym typeface="Arial"/>
            </a:endParaRPr>
          </a:p>
        </p:txBody>
      </p:sp>
      <p:sp>
        <p:nvSpPr>
          <p:cNvPr id="331" name="Google Shape;331;p11"/>
          <p:cNvSpPr/>
          <p:nvPr/>
        </p:nvSpPr>
        <p:spPr>
          <a:xfrm>
            <a:off x="4389863" y="4682825"/>
            <a:ext cx="1707900" cy="304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Verdana"/>
                <a:ea typeface="Verdana"/>
                <a:cs typeface="Verdana"/>
                <a:sym typeface="Verdana"/>
              </a:rPr>
              <a:t>Team Management</a:t>
            </a:r>
            <a:endParaRPr sz="1400" b="0" i="0" u="none" strike="noStrike" cap="none">
              <a:solidFill>
                <a:srgbClr val="000000"/>
              </a:solidFill>
              <a:latin typeface="Arial"/>
              <a:ea typeface="Arial"/>
              <a:cs typeface="Arial"/>
              <a:sym typeface="Arial"/>
            </a:endParaRPr>
          </a:p>
        </p:txBody>
      </p:sp>
      <p:sp>
        <p:nvSpPr>
          <p:cNvPr id="332" name="Google Shape;332;p11"/>
          <p:cNvSpPr/>
          <p:nvPr/>
        </p:nvSpPr>
        <p:spPr>
          <a:xfrm>
            <a:off x="8218712" y="4682825"/>
            <a:ext cx="1538700" cy="304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Verdana"/>
                <a:ea typeface="Verdana"/>
                <a:cs typeface="Verdana"/>
                <a:sym typeface="Verdana"/>
              </a:rPr>
              <a:t>Enjoy the course!</a:t>
            </a:r>
            <a:endParaRPr sz="1400" b="0" i="0" u="none" strike="noStrike" cap="none">
              <a:solidFill>
                <a:srgbClr val="000000"/>
              </a:solidFill>
              <a:latin typeface="Arial"/>
              <a:ea typeface="Arial"/>
              <a:cs typeface="Arial"/>
              <a:sym typeface="Arial"/>
            </a:endParaRPr>
          </a:p>
        </p:txBody>
      </p:sp>
      <p:sp>
        <p:nvSpPr>
          <p:cNvPr id="333" name="Google Shape;333;p11"/>
          <p:cNvSpPr txBox="1"/>
          <p:nvPr/>
        </p:nvSpPr>
        <p:spPr>
          <a:xfrm>
            <a:off x="4306157" y="5126179"/>
            <a:ext cx="3619200" cy="73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Georgia"/>
                <a:ea typeface="Georgia"/>
                <a:cs typeface="Georgia"/>
                <a:sym typeface="Georgia"/>
              </a:rPr>
              <a:t>Manage team roles appropriately based on strengths and weaknesses</a:t>
            </a:r>
            <a:endParaRPr sz="1400" b="0" i="0" u="none" strike="noStrike" cap="none">
              <a:solidFill>
                <a:srgbClr val="000000"/>
              </a:solidFill>
              <a:latin typeface="Arial"/>
              <a:ea typeface="Arial"/>
              <a:cs typeface="Arial"/>
              <a:sym typeface="Arial"/>
            </a:endParaRPr>
          </a:p>
        </p:txBody>
      </p:sp>
      <p:sp>
        <p:nvSpPr>
          <p:cNvPr id="334" name="Google Shape;334;p11"/>
          <p:cNvSpPr txBox="1"/>
          <p:nvPr/>
        </p:nvSpPr>
        <p:spPr>
          <a:xfrm>
            <a:off x="8135020" y="5126179"/>
            <a:ext cx="3619200" cy="73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Georgia"/>
                <a:ea typeface="Georgia"/>
                <a:cs typeface="Georgia"/>
                <a:sym typeface="Georgia"/>
              </a:rPr>
              <a:t>ECE 298 is a fun course with a lot of different things to learn about</a:t>
            </a:r>
            <a:endParaRPr sz="1400" b="0" i="0" u="none" strike="noStrike" cap="none">
              <a:solidFill>
                <a:srgbClr val="000000"/>
              </a:solidFill>
              <a:latin typeface="Arial"/>
              <a:ea typeface="Arial"/>
              <a:cs typeface="Arial"/>
              <a:sym typeface="Arial"/>
            </a:endParaRPr>
          </a:p>
        </p:txBody>
      </p:sp>
      <p:pic>
        <p:nvPicPr>
          <p:cNvPr id="335" name="Google Shape;335;p11"/>
          <p:cNvPicPr preferRelativeResize="0"/>
          <p:nvPr/>
        </p:nvPicPr>
        <p:blipFill rotWithShape="1">
          <a:blip r:embed="rId3">
            <a:alphaModFix/>
          </a:blip>
          <a:srcRect/>
          <a:stretch/>
        </p:blipFill>
        <p:spPr>
          <a:xfrm>
            <a:off x="4389865" y="1482308"/>
            <a:ext cx="3048116" cy="3048116"/>
          </a:xfrm>
          <a:prstGeom prst="rect">
            <a:avLst/>
          </a:prstGeom>
          <a:noFill/>
          <a:ln>
            <a:noFill/>
          </a:ln>
        </p:spPr>
      </p:pic>
      <p:pic>
        <p:nvPicPr>
          <p:cNvPr id="336" name="Google Shape;336;p11"/>
          <p:cNvPicPr preferRelativeResize="0"/>
          <p:nvPr/>
        </p:nvPicPr>
        <p:blipFill rotWithShape="1">
          <a:blip r:embed="rId4">
            <a:alphaModFix/>
          </a:blip>
          <a:srcRect/>
          <a:stretch/>
        </p:blipFill>
        <p:spPr>
          <a:xfrm>
            <a:off x="437900" y="1482288"/>
            <a:ext cx="3048125" cy="3048150"/>
          </a:xfrm>
          <a:prstGeom prst="rect">
            <a:avLst/>
          </a:prstGeom>
          <a:noFill/>
          <a:ln>
            <a:noFill/>
          </a:ln>
        </p:spPr>
      </p:pic>
      <p:pic>
        <p:nvPicPr>
          <p:cNvPr id="337" name="Google Shape;337;p11"/>
          <p:cNvPicPr preferRelativeResize="0"/>
          <p:nvPr/>
        </p:nvPicPr>
        <p:blipFill rotWithShape="1">
          <a:blip r:embed="rId5">
            <a:alphaModFix/>
          </a:blip>
          <a:srcRect/>
          <a:stretch/>
        </p:blipFill>
        <p:spPr>
          <a:xfrm>
            <a:off x="8218706" y="1482308"/>
            <a:ext cx="3048116" cy="3048116"/>
          </a:xfrm>
          <a:prstGeom prst="rect">
            <a:avLst/>
          </a:prstGeom>
          <a:noFill/>
          <a:ln>
            <a:noFill/>
          </a:ln>
        </p:spPr>
      </p:pic>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12"/>
          <p:cNvSpPr txBox="1">
            <a:spLocks noGrp="1"/>
          </p:cNvSpPr>
          <p:nvPr>
            <p:ph type="title"/>
          </p:nvPr>
        </p:nvSpPr>
        <p:spPr>
          <a:xfrm>
            <a:off x="657225" y="4581236"/>
            <a:ext cx="10877550" cy="1597891"/>
          </a:xfrm>
          <a:prstGeom prst="rect">
            <a:avLst/>
          </a:prstGeom>
          <a:noFill/>
          <a:ln>
            <a:noFill/>
          </a:ln>
        </p:spPr>
        <p:txBody>
          <a:bodyPr spcFirstLastPara="1" wrap="square" lIns="91425" tIns="45700" rIns="91425" bIns="45700" anchor="ctr" anchorCtr="1">
            <a:noAutofit/>
          </a:bodyPr>
          <a:lstStyle/>
          <a:p>
            <a:pPr marL="0" lvl="0" indent="0" algn="ctr" rtl="0">
              <a:lnSpc>
                <a:spcPct val="85000"/>
              </a:lnSpc>
              <a:spcBef>
                <a:spcPts val="0"/>
              </a:spcBef>
              <a:spcAft>
                <a:spcPts val="0"/>
              </a:spcAft>
              <a:buClr>
                <a:schemeClr val="dk1"/>
              </a:buClr>
              <a:buSzPts val="1800"/>
              <a:buFont typeface="Verdana"/>
              <a:buNone/>
            </a:pPr>
            <a:r>
              <a:rPr lang="en-US"/>
              <a:t>Questions?</a:t>
            </a:r>
            <a:endParaRPr/>
          </a:p>
        </p:txBody>
      </p:sp>
      <p:sp>
        <p:nvSpPr>
          <p:cNvPr id="343" name="Google Shape;343;p12"/>
          <p:cNvSpPr txBox="1">
            <a:spLocks noGrp="1"/>
          </p:cNvSpPr>
          <p:nvPr>
            <p:ph type="ftr" idx="11"/>
          </p:nvPr>
        </p:nvSpPr>
        <p:spPr>
          <a:xfrm>
            <a:off x="259882" y="6335309"/>
            <a:ext cx="5226600" cy="250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Bicycle Sensor Project</a:t>
            </a:r>
            <a:endParaRPr/>
          </a:p>
        </p:txBody>
      </p:sp>
      <p:sp>
        <p:nvSpPr>
          <p:cNvPr id="344" name="Google Shape;344;p12"/>
          <p:cNvSpPr txBox="1">
            <a:spLocks noGrp="1"/>
          </p:cNvSpPr>
          <p:nvPr>
            <p:ph type="sldNum" idx="12"/>
          </p:nvPr>
        </p:nvSpPr>
        <p:spPr>
          <a:xfrm>
            <a:off x="5588000" y="6335309"/>
            <a:ext cx="1016000" cy="25033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000"/>
              <a:buNone/>
            </a:pPr>
            <a:r>
              <a:rPr lang="en-US"/>
              <a:t>PAGE  </a:t>
            </a:r>
            <a:fld id="{00000000-1234-1234-1234-123412341234}" type="slidenum">
              <a:rPr lang="en-US"/>
              <a:t>12</a:t>
            </a:fld>
            <a:endParaRP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13"/>
          <p:cNvSpPr txBox="1">
            <a:spLocks noGrp="1"/>
          </p:cNvSpPr>
          <p:nvPr>
            <p:ph type="title"/>
          </p:nvPr>
        </p:nvSpPr>
        <p:spPr>
          <a:xfrm>
            <a:off x="259883" y="434108"/>
            <a:ext cx="11569800" cy="895800"/>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dk1"/>
              </a:buClr>
              <a:buSzPts val="3600"/>
              <a:buFont typeface="Impact"/>
              <a:buNone/>
            </a:pPr>
            <a:r>
              <a:rPr lang="en-US"/>
              <a:t>References </a:t>
            </a:r>
            <a:endParaRPr/>
          </a:p>
        </p:txBody>
      </p:sp>
      <p:sp>
        <p:nvSpPr>
          <p:cNvPr id="350" name="Google Shape;350;p13"/>
          <p:cNvSpPr txBox="1">
            <a:spLocks noGrp="1"/>
          </p:cNvSpPr>
          <p:nvPr>
            <p:ph type="ftr" idx="11"/>
          </p:nvPr>
        </p:nvSpPr>
        <p:spPr>
          <a:xfrm>
            <a:off x="259882" y="6335309"/>
            <a:ext cx="5226600" cy="250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Bicycle Sensor Project </a:t>
            </a:r>
            <a:endParaRPr/>
          </a:p>
        </p:txBody>
      </p:sp>
      <p:sp>
        <p:nvSpPr>
          <p:cNvPr id="351" name="Google Shape;351;p13"/>
          <p:cNvSpPr txBox="1">
            <a:spLocks noGrp="1"/>
          </p:cNvSpPr>
          <p:nvPr>
            <p:ph type="sldNum" idx="12"/>
          </p:nvPr>
        </p:nvSpPr>
        <p:spPr>
          <a:xfrm>
            <a:off x="5588000" y="6335309"/>
            <a:ext cx="1016100" cy="250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000"/>
              <a:buNone/>
            </a:pPr>
            <a:r>
              <a:rPr lang="en-US"/>
              <a:t>PAGE  </a:t>
            </a:r>
            <a:fld id="{00000000-1234-1234-1234-123412341234}" type="slidenum">
              <a:rPr lang="en-US"/>
              <a:t>13</a:t>
            </a:fld>
            <a:endParaRPr/>
          </a:p>
        </p:txBody>
      </p:sp>
      <p:sp>
        <p:nvSpPr>
          <p:cNvPr id="352" name="Google Shape;352;p13"/>
          <p:cNvSpPr txBox="1"/>
          <p:nvPr/>
        </p:nvSpPr>
        <p:spPr>
          <a:xfrm>
            <a:off x="356475" y="1239200"/>
            <a:ext cx="11473200" cy="4719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Georgia"/>
                <a:ea typeface="Georgia"/>
                <a:cs typeface="Georgia"/>
                <a:sym typeface="Georgia"/>
              </a:rPr>
              <a:t>&lt;div&gt;Icons made by &lt;a href="https://www.flaticon.com/authors/eucalyp" title="Eucalyp"&gt;Eucalyp&lt;/a&gt; from &lt;a href="https://www.flaticon.com/" title="Flaticon"&gt;</a:t>
            </a:r>
            <a:r>
              <a:rPr lang="en-US" sz="1400" b="0" i="0" u="sng" strike="noStrike" cap="none">
                <a:solidFill>
                  <a:schemeClr val="hlink"/>
                </a:solidFill>
                <a:latin typeface="Georgia"/>
                <a:ea typeface="Georgia"/>
                <a:cs typeface="Georgia"/>
                <a:sym typeface="Georgia"/>
                <a:hlinkClick r:id="rId3"/>
              </a:rPr>
              <a:t>www.flaticon.com</a:t>
            </a:r>
            <a:r>
              <a:rPr lang="en-US" sz="1400" b="0" i="0" u="none" strike="noStrike" cap="none">
                <a:solidFill>
                  <a:srgbClr val="000000"/>
                </a:solidFill>
                <a:latin typeface="Georgia"/>
                <a:ea typeface="Georgia"/>
                <a:cs typeface="Georgia"/>
                <a:sym typeface="Georgia"/>
              </a:rPr>
              <a:t>&lt;/a&gt;&lt;/div&gt;</a:t>
            </a:r>
            <a:endParaRPr sz="1400" b="0" i="0" u="none" strike="noStrike" cap="none">
              <a:solidFill>
                <a:srgbClr val="000000"/>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Georgia"/>
                <a:ea typeface="Georgia"/>
                <a:cs typeface="Georgia"/>
                <a:sym typeface="Georgia"/>
              </a:rPr>
              <a:t>&lt;div&gt;Icons made by &lt;a href="https://www.flaticon.com/authors/freepik" title="Freepik"&gt;Freepik&lt;/a&gt; from &lt;a href="https://www.flaticon.com/" title="Flaticon"&gt;</a:t>
            </a:r>
            <a:r>
              <a:rPr lang="en-US" sz="1400" b="0" i="0" u="sng" strike="noStrike" cap="none">
                <a:solidFill>
                  <a:schemeClr val="hlink"/>
                </a:solidFill>
                <a:latin typeface="Georgia"/>
                <a:ea typeface="Georgia"/>
                <a:cs typeface="Georgia"/>
                <a:sym typeface="Georgia"/>
                <a:hlinkClick r:id="rId3"/>
              </a:rPr>
              <a:t>www.flaticon.com</a:t>
            </a:r>
            <a:r>
              <a:rPr lang="en-US" sz="1400" b="0" i="0" u="none" strike="noStrike" cap="none">
                <a:solidFill>
                  <a:srgbClr val="000000"/>
                </a:solidFill>
                <a:latin typeface="Georgia"/>
                <a:ea typeface="Georgia"/>
                <a:cs typeface="Georgia"/>
                <a:sym typeface="Georgia"/>
              </a:rPr>
              <a:t>&lt;/a&gt;&lt;/div&gt;</a:t>
            </a:r>
            <a:endParaRPr sz="1400" b="0" i="0" u="none" strike="noStrike" cap="none">
              <a:solidFill>
                <a:srgbClr val="000000"/>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Georgia"/>
                <a:ea typeface="Georgia"/>
                <a:cs typeface="Georgia"/>
                <a:sym typeface="Georgia"/>
              </a:rPr>
              <a:t>&lt;div&gt;Icons made by &lt;a href="https://www.flaticon.com/authors/freepik" title="Freepik"&gt;Freepik&lt;/a&gt; from &lt;a href="https://www.flaticon.com/" title="Flaticon"&gt;</a:t>
            </a:r>
            <a:r>
              <a:rPr lang="en-US" sz="1400" b="0" i="0" u="sng" strike="noStrike" cap="none">
                <a:solidFill>
                  <a:schemeClr val="hlink"/>
                </a:solidFill>
                <a:latin typeface="Georgia"/>
                <a:ea typeface="Georgia"/>
                <a:cs typeface="Georgia"/>
                <a:sym typeface="Georgia"/>
                <a:hlinkClick r:id="rId3"/>
              </a:rPr>
              <a:t>www.flaticon.com</a:t>
            </a:r>
            <a:r>
              <a:rPr lang="en-US" sz="1400" b="0" i="0" u="none" strike="noStrike" cap="none">
                <a:solidFill>
                  <a:srgbClr val="000000"/>
                </a:solidFill>
                <a:latin typeface="Georgia"/>
                <a:ea typeface="Georgia"/>
                <a:cs typeface="Georgia"/>
                <a:sym typeface="Georgia"/>
              </a:rPr>
              <a:t>&lt;/a&gt;&lt;/div&gt; </a:t>
            </a:r>
            <a:endParaRPr sz="1400" b="0" i="0" u="none" strike="noStrike" cap="none">
              <a:solidFill>
                <a:srgbClr val="000000"/>
              </a:solidFill>
              <a:latin typeface="Georgia"/>
              <a:ea typeface="Georgia"/>
              <a:cs typeface="Georgia"/>
              <a:sym typeface="Georgia"/>
            </a:endParaRP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
          <p:cNvSpPr txBox="1">
            <a:spLocks noGrp="1"/>
          </p:cNvSpPr>
          <p:nvPr>
            <p:ph type="title"/>
          </p:nvPr>
        </p:nvSpPr>
        <p:spPr>
          <a:xfrm>
            <a:off x="259883" y="434108"/>
            <a:ext cx="11569729" cy="895927"/>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1"/>
              </a:buClr>
              <a:buSzPts val="3600"/>
              <a:buFont typeface="Impact"/>
              <a:buNone/>
            </a:pPr>
            <a:r>
              <a:rPr lang="en-US"/>
              <a:t>Concept and Design Goals</a:t>
            </a:r>
            <a:endParaRPr/>
          </a:p>
        </p:txBody>
      </p:sp>
      <p:sp>
        <p:nvSpPr>
          <p:cNvPr id="206" name="Google Shape;206;p2"/>
          <p:cNvSpPr txBox="1">
            <a:spLocks noGrp="1"/>
          </p:cNvSpPr>
          <p:nvPr>
            <p:ph type="body" idx="1"/>
          </p:nvPr>
        </p:nvSpPr>
        <p:spPr>
          <a:xfrm>
            <a:off x="259875" y="1413175"/>
            <a:ext cx="8968500" cy="2848500"/>
          </a:xfrm>
          <a:prstGeom prst="rect">
            <a:avLst/>
          </a:prstGeom>
          <a:noFill/>
          <a:ln>
            <a:noFill/>
          </a:ln>
        </p:spPr>
        <p:txBody>
          <a:bodyPr spcFirstLastPara="1" wrap="square" lIns="91425" tIns="45700" rIns="91425" bIns="45700" anchor="t" anchorCtr="0">
            <a:normAutofit/>
          </a:bodyPr>
          <a:lstStyle/>
          <a:p>
            <a:pPr marL="457200" lvl="0" indent="-325755" algn="l" rtl="0">
              <a:lnSpc>
                <a:spcPct val="100000"/>
              </a:lnSpc>
              <a:spcBef>
                <a:spcPts val="0"/>
              </a:spcBef>
              <a:spcAft>
                <a:spcPts val="0"/>
              </a:spcAft>
              <a:buSzPts val="1530"/>
              <a:buChar char="●"/>
            </a:pPr>
            <a:r>
              <a:rPr lang="en-US"/>
              <a:t>Forward and rear facing ultrasonic sensors </a:t>
            </a:r>
            <a:endParaRPr/>
          </a:p>
          <a:p>
            <a:pPr marL="457200" lvl="0" indent="0" algn="l" rtl="0">
              <a:lnSpc>
                <a:spcPct val="100000"/>
              </a:lnSpc>
              <a:spcBef>
                <a:spcPts val="0"/>
              </a:spcBef>
              <a:spcAft>
                <a:spcPts val="0"/>
              </a:spcAft>
              <a:buSzPts val="1530"/>
              <a:buNone/>
            </a:pPr>
            <a:endParaRPr/>
          </a:p>
          <a:p>
            <a:pPr marL="457200" lvl="0" indent="-325755" algn="l" rtl="0">
              <a:lnSpc>
                <a:spcPct val="100000"/>
              </a:lnSpc>
              <a:spcBef>
                <a:spcPts val="0"/>
              </a:spcBef>
              <a:spcAft>
                <a:spcPts val="0"/>
              </a:spcAft>
              <a:buSzPts val="1530"/>
              <a:buChar char="●"/>
            </a:pPr>
            <a:r>
              <a:rPr lang="en-US"/>
              <a:t>Indication of distance for both directions in cm on an LCD</a:t>
            </a:r>
            <a:endParaRPr/>
          </a:p>
          <a:p>
            <a:pPr marL="457200" lvl="0" indent="0" algn="l" rtl="0">
              <a:lnSpc>
                <a:spcPct val="100000"/>
              </a:lnSpc>
              <a:spcBef>
                <a:spcPts val="0"/>
              </a:spcBef>
              <a:spcAft>
                <a:spcPts val="0"/>
              </a:spcAft>
              <a:buSzPts val="1530"/>
              <a:buNone/>
            </a:pPr>
            <a:endParaRPr/>
          </a:p>
          <a:p>
            <a:pPr marL="457200" lvl="0" indent="-325755" algn="l" rtl="0">
              <a:lnSpc>
                <a:spcPct val="100000"/>
              </a:lnSpc>
              <a:spcBef>
                <a:spcPts val="0"/>
              </a:spcBef>
              <a:spcAft>
                <a:spcPts val="0"/>
              </a:spcAft>
              <a:buSzPts val="1530"/>
              <a:buChar char="●"/>
            </a:pPr>
            <a:r>
              <a:rPr lang="en-US"/>
              <a:t>Configurable proximity thresholds for both directions </a:t>
            </a:r>
            <a:endParaRPr/>
          </a:p>
          <a:p>
            <a:pPr marL="0" lvl="0" indent="0" algn="l" rtl="0">
              <a:lnSpc>
                <a:spcPct val="100000"/>
              </a:lnSpc>
              <a:spcBef>
                <a:spcPts val="0"/>
              </a:spcBef>
              <a:spcAft>
                <a:spcPts val="0"/>
              </a:spcAft>
              <a:buSzPts val="1530"/>
              <a:buNone/>
            </a:pPr>
            <a:endParaRPr/>
          </a:p>
          <a:p>
            <a:pPr marL="457200" lvl="0" indent="-325755" algn="l" rtl="0">
              <a:lnSpc>
                <a:spcPct val="100000"/>
              </a:lnSpc>
              <a:spcBef>
                <a:spcPts val="0"/>
              </a:spcBef>
              <a:spcAft>
                <a:spcPts val="0"/>
              </a:spcAft>
              <a:buSzPts val="1530"/>
              <a:buChar char="●"/>
            </a:pPr>
            <a:r>
              <a:rPr lang="en-US"/>
              <a:t>Indication of when proximity thresholds are hit</a:t>
            </a:r>
            <a:endParaRPr/>
          </a:p>
        </p:txBody>
      </p:sp>
      <p:sp>
        <p:nvSpPr>
          <p:cNvPr id="207" name="Google Shape;207;p2"/>
          <p:cNvSpPr txBox="1">
            <a:spLocks noGrp="1"/>
          </p:cNvSpPr>
          <p:nvPr>
            <p:ph type="ftr" idx="11"/>
          </p:nvPr>
        </p:nvSpPr>
        <p:spPr>
          <a:xfrm>
            <a:off x="259882" y="6335309"/>
            <a:ext cx="5226517" cy="25033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Bicycle Sensor Project </a:t>
            </a:r>
            <a:endParaRPr/>
          </a:p>
        </p:txBody>
      </p:sp>
      <p:sp>
        <p:nvSpPr>
          <p:cNvPr id="208" name="Google Shape;208;p2"/>
          <p:cNvSpPr txBox="1">
            <a:spLocks noGrp="1"/>
          </p:cNvSpPr>
          <p:nvPr>
            <p:ph type="sldNum" idx="12"/>
          </p:nvPr>
        </p:nvSpPr>
        <p:spPr>
          <a:xfrm>
            <a:off x="5588000" y="6335309"/>
            <a:ext cx="1016000" cy="25033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000"/>
              <a:buNone/>
            </a:pPr>
            <a:r>
              <a:rPr lang="en-US"/>
              <a:t>PAGE  </a:t>
            </a:r>
            <a:fld id="{00000000-1234-1234-1234-123412341234}" type="slidenum">
              <a:rPr lang="en-US"/>
              <a:t>2</a:t>
            </a:fld>
            <a:endParaRPr/>
          </a:p>
        </p:txBody>
      </p:sp>
      <p:pic>
        <p:nvPicPr>
          <p:cNvPr id="209" name="Google Shape;209;p2"/>
          <p:cNvPicPr preferRelativeResize="0"/>
          <p:nvPr/>
        </p:nvPicPr>
        <p:blipFill rotWithShape="1">
          <a:blip r:embed="rId3">
            <a:alphaModFix/>
          </a:blip>
          <a:srcRect/>
          <a:stretch/>
        </p:blipFill>
        <p:spPr>
          <a:xfrm>
            <a:off x="665075" y="4841901"/>
            <a:ext cx="3569799" cy="1058124"/>
          </a:xfrm>
          <a:prstGeom prst="rect">
            <a:avLst/>
          </a:prstGeom>
          <a:noFill/>
          <a:ln>
            <a:noFill/>
          </a:ln>
        </p:spPr>
      </p:pic>
      <p:pic>
        <p:nvPicPr>
          <p:cNvPr id="210" name="Google Shape;210;p2"/>
          <p:cNvPicPr preferRelativeResize="0"/>
          <p:nvPr/>
        </p:nvPicPr>
        <p:blipFill rotWithShape="1">
          <a:blip r:embed="rId4">
            <a:alphaModFix/>
          </a:blip>
          <a:srcRect/>
          <a:stretch/>
        </p:blipFill>
        <p:spPr>
          <a:xfrm>
            <a:off x="7621825" y="4261584"/>
            <a:ext cx="2325478" cy="1626193"/>
          </a:xfrm>
          <a:prstGeom prst="rect">
            <a:avLst/>
          </a:prstGeom>
          <a:noFill/>
          <a:ln>
            <a:noFill/>
          </a:ln>
        </p:spPr>
      </p:pic>
      <p:pic>
        <p:nvPicPr>
          <p:cNvPr id="211" name="Google Shape;211;p2"/>
          <p:cNvPicPr preferRelativeResize="0"/>
          <p:nvPr/>
        </p:nvPicPr>
        <p:blipFill rotWithShape="1">
          <a:blip r:embed="rId5">
            <a:alphaModFix/>
          </a:blip>
          <a:srcRect/>
          <a:stretch/>
        </p:blipFill>
        <p:spPr>
          <a:xfrm>
            <a:off x="9228425" y="915809"/>
            <a:ext cx="2325477" cy="1308766"/>
          </a:xfrm>
          <a:prstGeom prst="rect">
            <a:avLst/>
          </a:prstGeom>
          <a:noFill/>
          <a:ln>
            <a:noFill/>
          </a:ln>
        </p:spPr>
      </p:pic>
      <p:sp>
        <p:nvSpPr>
          <p:cNvPr id="212" name="Google Shape;212;p2"/>
          <p:cNvSpPr txBox="1">
            <a:spLocks noGrp="1"/>
          </p:cNvSpPr>
          <p:nvPr>
            <p:ph type="body" idx="4294967295"/>
          </p:nvPr>
        </p:nvSpPr>
        <p:spPr>
          <a:xfrm>
            <a:off x="5231875" y="4261575"/>
            <a:ext cx="2226300" cy="498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040"/>
              <a:buNone/>
            </a:pPr>
            <a:r>
              <a:rPr lang="en-US" sz="2000"/>
              <a:t>Forward: Buzzer</a:t>
            </a:r>
            <a:endParaRPr/>
          </a:p>
        </p:txBody>
      </p:sp>
      <p:sp>
        <p:nvSpPr>
          <p:cNvPr id="213" name="Google Shape;213;p2"/>
          <p:cNvSpPr txBox="1">
            <a:spLocks noGrp="1"/>
          </p:cNvSpPr>
          <p:nvPr>
            <p:ph type="body" idx="4294967295"/>
          </p:nvPr>
        </p:nvSpPr>
        <p:spPr>
          <a:xfrm>
            <a:off x="1725425" y="4302338"/>
            <a:ext cx="1797900" cy="498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040"/>
              <a:buNone/>
            </a:pPr>
            <a:r>
              <a:rPr lang="en-US" sz="2000"/>
              <a:t>Rear: LEDs</a:t>
            </a:r>
            <a:endParaRPr/>
          </a:p>
        </p:txBody>
      </p:sp>
      <p:pic>
        <p:nvPicPr>
          <p:cNvPr id="214" name="Google Shape;214;p2"/>
          <p:cNvPicPr preferRelativeResize="0"/>
          <p:nvPr/>
        </p:nvPicPr>
        <p:blipFill rotWithShape="1">
          <a:blip r:embed="rId6">
            <a:alphaModFix/>
          </a:blip>
          <a:srcRect/>
          <a:stretch/>
        </p:blipFill>
        <p:spPr>
          <a:xfrm>
            <a:off x="9228425" y="2510136"/>
            <a:ext cx="2325472" cy="1465890"/>
          </a:xfrm>
          <a:prstGeom prst="rect">
            <a:avLst/>
          </a:prstGeom>
          <a:noFill/>
          <a:ln>
            <a:noFill/>
          </a:ln>
        </p:spPr>
      </p:pic>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
          <p:cNvSpPr txBox="1">
            <a:spLocks noGrp="1"/>
          </p:cNvSpPr>
          <p:nvPr>
            <p:ph type="title"/>
          </p:nvPr>
        </p:nvSpPr>
        <p:spPr>
          <a:xfrm>
            <a:off x="259883" y="434108"/>
            <a:ext cx="11569800" cy="895800"/>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dk1"/>
              </a:buClr>
              <a:buSzPts val="3600"/>
              <a:buFont typeface="Impact"/>
              <a:buNone/>
            </a:pPr>
            <a:r>
              <a:rPr lang="en-US"/>
              <a:t>Sensors and LCD</a:t>
            </a:r>
            <a:endParaRPr/>
          </a:p>
        </p:txBody>
      </p:sp>
      <p:sp>
        <p:nvSpPr>
          <p:cNvPr id="220" name="Google Shape;220;p3"/>
          <p:cNvSpPr txBox="1">
            <a:spLocks noGrp="1"/>
          </p:cNvSpPr>
          <p:nvPr>
            <p:ph type="ftr" idx="11"/>
          </p:nvPr>
        </p:nvSpPr>
        <p:spPr>
          <a:xfrm>
            <a:off x="259882" y="6335309"/>
            <a:ext cx="5226600" cy="250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Bicycle Sensor Project </a:t>
            </a:r>
            <a:endParaRPr/>
          </a:p>
        </p:txBody>
      </p:sp>
      <p:sp>
        <p:nvSpPr>
          <p:cNvPr id="221" name="Google Shape;221;p3"/>
          <p:cNvSpPr txBox="1">
            <a:spLocks noGrp="1"/>
          </p:cNvSpPr>
          <p:nvPr>
            <p:ph type="sldNum" idx="12"/>
          </p:nvPr>
        </p:nvSpPr>
        <p:spPr>
          <a:xfrm>
            <a:off x="5588000" y="6335309"/>
            <a:ext cx="1016100" cy="250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000"/>
              <a:buNone/>
            </a:pPr>
            <a:r>
              <a:rPr lang="en-US"/>
              <a:t>PAGE  </a:t>
            </a:r>
            <a:fld id="{00000000-1234-1234-1234-123412341234}" type="slidenum">
              <a:rPr lang="en-US"/>
              <a:t>3</a:t>
            </a:fld>
            <a:endParaRPr/>
          </a:p>
        </p:txBody>
      </p:sp>
      <p:pic>
        <p:nvPicPr>
          <p:cNvPr id="222" name="Google Shape;222;p3"/>
          <p:cNvPicPr preferRelativeResize="0"/>
          <p:nvPr/>
        </p:nvPicPr>
        <p:blipFill rotWithShape="1">
          <a:blip r:embed="rId3">
            <a:alphaModFix/>
          </a:blip>
          <a:srcRect/>
          <a:stretch/>
        </p:blipFill>
        <p:spPr>
          <a:xfrm>
            <a:off x="1310150" y="1681475"/>
            <a:ext cx="3746472" cy="3362246"/>
          </a:xfrm>
          <a:prstGeom prst="rect">
            <a:avLst/>
          </a:prstGeom>
          <a:noFill/>
          <a:ln>
            <a:noFill/>
          </a:ln>
        </p:spPr>
      </p:pic>
      <p:pic>
        <p:nvPicPr>
          <p:cNvPr id="223" name="Google Shape;223;p3"/>
          <p:cNvPicPr preferRelativeResize="0"/>
          <p:nvPr/>
        </p:nvPicPr>
        <p:blipFill rotWithShape="1">
          <a:blip r:embed="rId4">
            <a:alphaModFix/>
          </a:blip>
          <a:srcRect/>
          <a:stretch/>
        </p:blipFill>
        <p:spPr>
          <a:xfrm>
            <a:off x="7000825" y="1463148"/>
            <a:ext cx="3918758" cy="1281650"/>
          </a:xfrm>
          <a:prstGeom prst="rect">
            <a:avLst/>
          </a:prstGeom>
          <a:noFill/>
          <a:ln>
            <a:noFill/>
          </a:ln>
        </p:spPr>
      </p:pic>
      <p:pic>
        <p:nvPicPr>
          <p:cNvPr id="224" name="Google Shape;224;p3"/>
          <p:cNvPicPr preferRelativeResize="0"/>
          <p:nvPr/>
        </p:nvPicPr>
        <p:blipFill rotWithShape="1">
          <a:blip r:embed="rId5">
            <a:alphaModFix/>
          </a:blip>
          <a:srcRect/>
          <a:stretch/>
        </p:blipFill>
        <p:spPr>
          <a:xfrm>
            <a:off x="7166225" y="3067776"/>
            <a:ext cx="3587952" cy="1798025"/>
          </a:xfrm>
          <a:prstGeom prst="rect">
            <a:avLst/>
          </a:prstGeom>
          <a:noFill/>
          <a:ln>
            <a:noFill/>
          </a:ln>
        </p:spPr>
      </p:pic>
      <p:sp>
        <p:nvSpPr>
          <p:cNvPr id="225" name="Google Shape;225;p3"/>
          <p:cNvSpPr txBox="1">
            <a:spLocks noGrp="1"/>
          </p:cNvSpPr>
          <p:nvPr>
            <p:ph type="body" idx="4294967295"/>
          </p:nvPr>
        </p:nvSpPr>
        <p:spPr>
          <a:xfrm>
            <a:off x="981800" y="5250550"/>
            <a:ext cx="4366200" cy="498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040"/>
              <a:buNone/>
            </a:pPr>
            <a:r>
              <a:rPr lang="en-US" sz="2000"/>
              <a:t>Ultrasonic sensor for both directions</a:t>
            </a:r>
            <a:endParaRPr/>
          </a:p>
        </p:txBody>
      </p:sp>
      <p:sp>
        <p:nvSpPr>
          <p:cNvPr id="226" name="Google Shape;226;p3"/>
          <p:cNvSpPr txBox="1">
            <a:spLocks noGrp="1"/>
          </p:cNvSpPr>
          <p:nvPr>
            <p:ph type="body" idx="4294967295"/>
          </p:nvPr>
        </p:nvSpPr>
        <p:spPr>
          <a:xfrm>
            <a:off x="6176950" y="5250550"/>
            <a:ext cx="5566500" cy="498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040"/>
              <a:buNone/>
            </a:pPr>
            <a:r>
              <a:rPr lang="en-US" sz="2000"/>
              <a:t>Direction and proximity (cm) displayed on LCD</a:t>
            </a:r>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4"/>
          <p:cNvSpPr txBox="1">
            <a:spLocks noGrp="1"/>
          </p:cNvSpPr>
          <p:nvPr>
            <p:ph type="title"/>
          </p:nvPr>
        </p:nvSpPr>
        <p:spPr>
          <a:xfrm>
            <a:off x="259883" y="434108"/>
            <a:ext cx="11569800" cy="895800"/>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dk1"/>
              </a:buClr>
              <a:buSzPts val="3600"/>
              <a:buFont typeface="Impact"/>
              <a:buNone/>
            </a:pPr>
            <a:r>
              <a:rPr lang="en-US"/>
              <a:t>Rear Proximity Thresholds : LEDs</a:t>
            </a:r>
            <a:endParaRPr/>
          </a:p>
        </p:txBody>
      </p:sp>
      <p:sp>
        <p:nvSpPr>
          <p:cNvPr id="232" name="Google Shape;232;p4"/>
          <p:cNvSpPr txBox="1">
            <a:spLocks noGrp="1"/>
          </p:cNvSpPr>
          <p:nvPr>
            <p:ph type="ftr" idx="11"/>
          </p:nvPr>
        </p:nvSpPr>
        <p:spPr>
          <a:xfrm>
            <a:off x="259882" y="6335309"/>
            <a:ext cx="5226600" cy="250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Bicycle Sensor Project </a:t>
            </a:r>
            <a:endParaRPr/>
          </a:p>
        </p:txBody>
      </p:sp>
      <p:sp>
        <p:nvSpPr>
          <p:cNvPr id="233" name="Google Shape;233;p4"/>
          <p:cNvSpPr txBox="1">
            <a:spLocks noGrp="1"/>
          </p:cNvSpPr>
          <p:nvPr>
            <p:ph type="sldNum" idx="12"/>
          </p:nvPr>
        </p:nvSpPr>
        <p:spPr>
          <a:xfrm>
            <a:off x="5588000" y="6335309"/>
            <a:ext cx="1016100" cy="250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000"/>
              <a:buNone/>
            </a:pPr>
            <a:r>
              <a:rPr lang="en-US"/>
              <a:t>PAGE  </a:t>
            </a:r>
            <a:fld id="{00000000-1234-1234-1234-123412341234}" type="slidenum">
              <a:rPr lang="en-US"/>
              <a:t>4</a:t>
            </a:fld>
            <a:endParaRPr/>
          </a:p>
        </p:txBody>
      </p:sp>
      <p:pic>
        <p:nvPicPr>
          <p:cNvPr id="234" name="Google Shape;234;p4"/>
          <p:cNvPicPr preferRelativeResize="0"/>
          <p:nvPr/>
        </p:nvPicPr>
        <p:blipFill rotWithShape="1">
          <a:blip r:embed="rId3">
            <a:alphaModFix/>
          </a:blip>
          <a:srcRect t="2381"/>
          <a:stretch/>
        </p:blipFill>
        <p:spPr>
          <a:xfrm>
            <a:off x="471725" y="1673075"/>
            <a:ext cx="2557499" cy="3777148"/>
          </a:xfrm>
          <a:prstGeom prst="rect">
            <a:avLst/>
          </a:prstGeom>
          <a:noFill/>
          <a:ln>
            <a:noFill/>
          </a:ln>
        </p:spPr>
      </p:pic>
      <p:pic>
        <p:nvPicPr>
          <p:cNvPr id="235" name="Google Shape;235;p4"/>
          <p:cNvPicPr preferRelativeResize="0"/>
          <p:nvPr/>
        </p:nvPicPr>
        <p:blipFill rotWithShape="1">
          <a:blip r:embed="rId4">
            <a:alphaModFix/>
          </a:blip>
          <a:srcRect t="1215"/>
          <a:stretch/>
        </p:blipFill>
        <p:spPr>
          <a:xfrm>
            <a:off x="3498900" y="1673075"/>
            <a:ext cx="2424598" cy="3731100"/>
          </a:xfrm>
          <a:prstGeom prst="rect">
            <a:avLst/>
          </a:prstGeom>
          <a:noFill/>
          <a:ln>
            <a:noFill/>
          </a:ln>
        </p:spPr>
      </p:pic>
      <p:pic>
        <p:nvPicPr>
          <p:cNvPr id="236" name="Google Shape;236;p4"/>
          <p:cNvPicPr preferRelativeResize="0"/>
          <p:nvPr/>
        </p:nvPicPr>
        <p:blipFill rotWithShape="1">
          <a:blip r:embed="rId5">
            <a:alphaModFix/>
          </a:blip>
          <a:srcRect t="2381"/>
          <a:stretch/>
        </p:blipFill>
        <p:spPr>
          <a:xfrm>
            <a:off x="6393175" y="1673100"/>
            <a:ext cx="2424601" cy="3777147"/>
          </a:xfrm>
          <a:prstGeom prst="rect">
            <a:avLst/>
          </a:prstGeom>
          <a:noFill/>
          <a:ln>
            <a:noFill/>
          </a:ln>
        </p:spPr>
      </p:pic>
      <p:pic>
        <p:nvPicPr>
          <p:cNvPr id="237" name="Google Shape;237;p4"/>
          <p:cNvPicPr preferRelativeResize="0"/>
          <p:nvPr/>
        </p:nvPicPr>
        <p:blipFill rotWithShape="1">
          <a:blip r:embed="rId6">
            <a:alphaModFix/>
          </a:blip>
          <a:srcRect t="2761"/>
          <a:stretch/>
        </p:blipFill>
        <p:spPr>
          <a:xfrm>
            <a:off x="9327650" y="1673075"/>
            <a:ext cx="2424601" cy="3792753"/>
          </a:xfrm>
          <a:prstGeom prst="rect">
            <a:avLst/>
          </a:prstGeom>
          <a:noFill/>
          <a:ln>
            <a:noFill/>
          </a:ln>
        </p:spPr>
      </p:pic>
      <p:sp>
        <p:nvSpPr>
          <p:cNvPr id="238" name="Google Shape;238;p4"/>
          <p:cNvSpPr txBox="1">
            <a:spLocks noGrp="1"/>
          </p:cNvSpPr>
          <p:nvPr>
            <p:ph type="body" idx="4294967295"/>
          </p:nvPr>
        </p:nvSpPr>
        <p:spPr>
          <a:xfrm>
            <a:off x="1275338" y="5643300"/>
            <a:ext cx="1422300" cy="498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040"/>
              <a:buNone/>
            </a:pPr>
            <a:r>
              <a:rPr lang="en-US" sz="2000"/>
              <a:t>1. Red</a:t>
            </a:r>
            <a:endParaRPr/>
          </a:p>
        </p:txBody>
      </p:sp>
      <p:sp>
        <p:nvSpPr>
          <p:cNvPr id="239" name="Google Shape;239;p4"/>
          <p:cNvSpPr txBox="1">
            <a:spLocks noGrp="1"/>
          </p:cNvSpPr>
          <p:nvPr>
            <p:ph type="body" idx="4294967295"/>
          </p:nvPr>
        </p:nvSpPr>
        <p:spPr>
          <a:xfrm>
            <a:off x="4000038" y="5701300"/>
            <a:ext cx="1422300" cy="498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040"/>
              <a:buNone/>
            </a:pPr>
            <a:r>
              <a:rPr lang="en-US" sz="2000"/>
              <a:t>2. Orange</a:t>
            </a:r>
            <a:endParaRPr/>
          </a:p>
        </p:txBody>
      </p:sp>
      <p:sp>
        <p:nvSpPr>
          <p:cNvPr id="240" name="Google Shape;240;p4"/>
          <p:cNvSpPr txBox="1">
            <a:spLocks noGrp="1"/>
          </p:cNvSpPr>
          <p:nvPr>
            <p:ph type="body" idx="4294967295"/>
          </p:nvPr>
        </p:nvSpPr>
        <p:spPr>
          <a:xfrm>
            <a:off x="6894313" y="5701350"/>
            <a:ext cx="1422300" cy="498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040"/>
              <a:buNone/>
            </a:pPr>
            <a:r>
              <a:rPr lang="en-US" sz="2000"/>
              <a:t>3. Yellow</a:t>
            </a:r>
            <a:endParaRPr/>
          </a:p>
        </p:txBody>
      </p:sp>
      <p:sp>
        <p:nvSpPr>
          <p:cNvPr id="241" name="Google Shape;241;p4"/>
          <p:cNvSpPr txBox="1">
            <a:spLocks noGrp="1"/>
          </p:cNvSpPr>
          <p:nvPr>
            <p:ph type="body" idx="4294967295"/>
          </p:nvPr>
        </p:nvSpPr>
        <p:spPr>
          <a:xfrm>
            <a:off x="9828788" y="5643300"/>
            <a:ext cx="1422300" cy="498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040"/>
              <a:buNone/>
            </a:pPr>
            <a:r>
              <a:rPr lang="en-US" sz="2000"/>
              <a:t>4. Green</a:t>
            </a:r>
            <a:endParaRP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5"/>
          <p:cNvSpPr txBox="1">
            <a:spLocks noGrp="1"/>
          </p:cNvSpPr>
          <p:nvPr>
            <p:ph type="title"/>
          </p:nvPr>
        </p:nvSpPr>
        <p:spPr>
          <a:xfrm>
            <a:off x="259883" y="434108"/>
            <a:ext cx="11569800" cy="895800"/>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dk1"/>
              </a:buClr>
              <a:buSzPts val="3600"/>
              <a:buFont typeface="Impact"/>
              <a:buNone/>
            </a:pPr>
            <a:r>
              <a:rPr lang="en-US"/>
              <a:t>Forward Proximity Thresholds: Buzzer</a:t>
            </a:r>
            <a:endParaRPr/>
          </a:p>
        </p:txBody>
      </p:sp>
      <p:sp>
        <p:nvSpPr>
          <p:cNvPr id="247" name="Google Shape;247;p5"/>
          <p:cNvSpPr txBox="1">
            <a:spLocks noGrp="1"/>
          </p:cNvSpPr>
          <p:nvPr>
            <p:ph type="ftr" idx="11"/>
          </p:nvPr>
        </p:nvSpPr>
        <p:spPr>
          <a:xfrm>
            <a:off x="259882" y="6335309"/>
            <a:ext cx="5226600" cy="250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Bicycle Sensor Project </a:t>
            </a:r>
            <a:endParaRPr/>
          </a:p>
        </p:txBody>
      </p:sp>
      <p:sp>
        <p:nvSpPr>
          <p:cNvPr id="248" name="Google Shape;248;p5"/>
          <p:cNvSpPr txBox="1">
            <a:spLocks noGrp="1"/>
          </p:cNvSpPr>
          <p:nvPr>
            <p:ph type="sldNum" idx="12"/>
          </p:nvPr>
        </p:nvSpPr>
        <p:spPr>
          <a:xfrm>
            <a:off x="5588000" y="6335309"/>
            <a:ext cx="1016100" cy="250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000"/>
              <a:buNone/>
            </a:pPr>
            <a:r>
              <a:rPr lang="en-US"/>
              <a:t>PAGE  </a:t>
            </a:r>
            <a:fld id="{00000000-1234-1234-1234-123412341234}" type="slidenum">
              <a:rPr lang="en-US"/>
              <a:t>5</a:t>
            </a:fld>
            <a:endParaRPr/>
          </a:p>
        </p:txBody>
      </p:sp>
      <p:sp>
        <p:nvSpPr>
          <p:cNvPr id="249" name="Google Shape;249;p5"/>
          <p:cNvSpPr/>
          <p:nvPr/>
        </p:nvSpPr>
        <p:spPr>
          <a:xfrm>
            <a:off x="1059663" y="3514352"/>
            <a:ext cx="1182786" cy="895400"/>
          </a:xfrm>
          <a:custGeom>
            <a:avLst/>
            <a:gdLst/>
            <a:ahLst/>
            <a:cxnLst/>
            <a:rect l="l" t="t" r="r" b="b"/>
            <a:pathLst>
              <a:path w="5438098" h="4164652" extrusionOk="0">
                <a:moveTo>
                  <a:pt x="2719058" y="1578133"/>
                </a:moveTo>
                <a:cubicBezTo>
                  <a:pt x="2442813" y="1578133"/>
                  <a:pt x="2218872" y="1802073"/>
                  <a:pt x="2218872" y="2078316"/>
                </a:cubicBezTo>
                <a:cubicBezTo>
                  <a:pt x="2218872" y="2354559"/>
                  <a:pt x="2442813" y="2578499"/>
                  <a:pt x="2719058" y="2578499"/>
                </a:cubicBezTo>
                <a:cubicBezTo>
                  <a:pt x="2995303" y="2578499"/>
                  <a:pt x="3219244" y="2354559"/>
                  <a:pt x="3219244" y="2078316"/>
                </a:cubicBezTo>
                <a:cubicBezTo>
                  <a:pt x="3219244" y="1802073"/>
                  <a:pt x="2995303" y="1578133"/>
                  <a:pt x="2719058" y="1578133"/>
                </a:cubicBezTo>
                <a:close/>
                <a:moveTo>
                  <a:pt x="2719058" y="1309892"/>
                </a:moveTo>
                <a:cubicBezTo>
                  <a:pt x="3143449" y="1309892"/>
                  <a:pt x="3487485" y="1653927"/>
                  <a:pt x="3487485" y="2078316"/>
                </a:cubicBezTo>
                <a:cubicBezTo>
                  <a:pt x="3487485" y="2502705"/>
                  <a:pt x="3143449" y="2846740"/>
                  <a:pt x="2719058" y="2846740"/>
                </a:cubicBezTo>
                <a:cubicBezTo>
                  <a:pt x="2294667" y="2846740"/>
                  <a:pt x="1950631" y="2502705"/>
                  <a:pt x="1950631" y="2078316"/>
                </a:cubicBezTo>
                <a:cubicBezTo>
                  <a:pt x="1950631" y="1653927"/>
                  <a:pt x="2294667" y="1309892"/>
                  <a:pt x="2719058" y="1309892"/>
                </a:cubicBezTo>
                <a:close/>
                <a:moveTo>
                  <a:pt x="1758587" y="554494"/>
                </a:moveTo>
                <a:cubicBezTo>
                  <a:pt x="1845540" y="510172"/>
                  <a:pt x="1994540" y="540960"/>
                  <a:pt x="1980256" y="715440"/>
                </a:cubicBezTo>
                <a:cubicBezTo>
                  <a:pt x="1497100" y="977905"/>
                  <a:pt x="1169107" y="1489803"/>
                  <a:pt x="1169107" y="2078308"/>
                </a:cubicBezTo>
                <a:cubicBezTo>
                  <a:pt x="1169107" y="2666813"/>
                  <a:pt x="1497100" y="3178711"/>
                  <a:pt x="1980256" y="3441176"/>
                </a:cubicBezTo>
                <a:cubicBezTo>
                  <a:pt x="2045141" y="3614074"/>
                  <a:pt x="1874894" y="3659608"/>
                  <a:pt x="1783025" y="3616968"/>
                </a:cubicBezTo>
                <a:lnTo>
                  <a:pt x="1711063" y="3573251"/>
                </a:lnTo>
                <a:cubicBezTo>
                  <a:pt x="1231503" y="3249267"/>
                  <a:pt x="916205" y="2700608"/>
                  <a:pt x="916205" y="2078308"/>
                </a:cubicBezTo>
                <a:cubicBezTo>
                  <a:pt x="916205" y="1456008"/>
                  <a:pt x="1231503" y="907349"/>
                  <a:pt x="1711063" y="583366"/>
                </a:cubicBezTo>
                <a:lnTo>
                  <a:pt x="1758587" y="554494"/>
                </a:lnTo>
                <a:close/>
                <a:moveTo>
                  <a:pt x="3679515" y="554493"/>
                </a:moveTo>
                <a:lnTo>
                  <a:pt x="3727041" y="583366"/>
                </a:lnTo>
                <a:cubicBezTo>
                  <a:pt x="4206601" y="907349"/>
                  <a:pt x="4521899" y="1456008"/>
                  <a:pt x="4521899" y="2078308"/>
                </a:cubicBezTo>
                <a:cubicBezTo>
                  <a:pt x="4521899" y="2700608"/>
                  <a:pt x="4206601" y="3249267"/>
                  <a:pt x="3727041" y="3573251"/>
                </a:cubicBezTo>
                <a:lnTo>
                  <a:pt x="3655078" y="3616969"/>
                </a:lnTo>
                <a:cubicBezTo>
                  <a:pt x="3569741" y="3633483"/>
                  <a:pt x="3409291" y="3594479"/>
                  <a:pt x="3457848" y="3441176"/>
                </a:cubicBezTo>
                <a:cubicBezTo>
                  <a:pt x="3941005" y="3178711"/>
                  <a:pt x="4268997" y="2666813"/>
                  <a:pt x="4268997" y="2078308"/>
                </a:cubicBezTo>
                <a:cubicBezTo>
                  <a:pt x="4268997" y="1489803"/>
                  <a:pt x="3941005" y="977905"/>
                  <a:pt x="3457848" y="715440"/>
                </a:cubicBezTo>
                <a:cubicBezTo>
                  <a:pt x="3430500" y="488708"/>
                  <a:pt x="3641549" y="510171"/>
                  <a:pt x="3679515" y="554493"/>
                </a:cubicBezTo>
                <a:close/>
                <a:moveTo>
                  <a:pt x="4483380" y="11755"/>
                </a:moveTo>
                <a:lnTo>
                  <a:pt x="4641707" y="155653"/>
                </a:lnTo>
                <a:cubicBezTo>
                  <a:pt x="5133758" y="647702"/>
                  <a:pt x="5438098" y="1327462"/>
                  <a:pt x="5438098" y="2078304"/>
                </a:cubicBezTo>
                <a:cubicBezTo>
                  <a:pt x="5438098" y="2829146"/>
                  <a:pt x="5133758" y="3508906"/>
                  <a:pt x="4641707" y="4000956"/>
                </a:cubicBezTo>
                <a:lnTo>
                  <a:pt x="4463586" y="4162842"/>
                </a:lnTo>
                <a:cubicBezTo>
                  <a:pt x="4365785" y="4172782"/>
                  <a:pt x="4261452" y="4146797"/>
                  <a:pt x="4268154" y="3957527"/>
                </a:cubicBezTo>
                <a:cubicBezTo>
                  <a:pt x="4809402" y="3510851"/>
                  <a:pt x="5154393" y="2834866"/>
                  <a:pt x="5154393" y="2078304"/>
                </a:cubicBezTo>
                <a:cubicBezTo>
                  <a:pt x="5154393" y="1321743"/>
                  <a:pt x="4809402" y="645758"/>
                  <a:pt x="4268154" y="199081"/>
                </a:cubicBezTo>
                <a:cubicBezTo>
                  <a:pt x="4212533" y="28871"/>
                  <a:pt x="4352855" y="-27040"/>
                  <a:pt x="4483380" y="11755"/>
                </a:cubicBezTo>
                <a:close/>
                <a:moveTo>
                  <a:pt x="954719" y="11755"/>
                </a:moveTo>
                <a:cubicBezTo>
                  <a:pt x="1121212" y="-21337"/>
                  <a:pt x="1212593" y="43542"/>
                  <a:pt x="1199471" y="177002"/>
                </a:cubicBezTo>
                <a:lnTo>
                  <a:pt x="1169945" y="199081"/>
                </a:lnTo>
                <a:cubicBezTo>
                  <a:pt x="628696" y="645758"/>
                  <a:pt x="283705" y="1321743"/>
                  <a:pt x="283705" y="2078304"/>
                </a:cubicBezTo>
                <a:cubicBezTo>
                  <a:pt x="283705" y="2834866"/>
                  <a:pt x="628696" y="3510851"/>
                  <a:pt x="1169945" y="3957527"/>
                </a:cubicBezTo>
                <a:cubicBezTo>
                  <a:pt x="1176647" y="4097811"/>
                  <a:pt x="1085377" y="4166250"/>
                  <a:pt x="974513" y="4162843"/>
                </a:cubicBezTo>
                <a:lnTo>
                  <a:pt x="796391" y="4000956"/>
                </a:lnTo>
                <a:cubicBezTo>
                  <a:pt x="304340" y="3508906"/>
                  <a:pt x="0" y="2829146"/>
                  <a:pt x="0" y="2078304"/>
                </a:cubicBezTo>
                <a:cubicBezTo>
                  <a:pt x="0" y="1327462"/>
                  <a:pt x="304340" y="647702"/>
                  <a:pt x="796391" y="155653"/>
                </a:cubicBezTo>
                <a:lnTo>
                  <a:pt x="954719" y="11755"/>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sp>
        <p:nvSpPr>
          <p:cNvPr id="250" name="Google Shape;250;p5"/>
          <p:cNvSpPr/>
          <p:nvPr/>
        </p:nvSpPr>
        <p:spPr>
          <a:xfrm>
            <a:off x="2473663" y="3514352"/>
            <a:ext cx="1182786" cy="895400"/>
          </a:xfrm>
          <a:custGeom>
            <a:avLst/>
            <a:gdLst/>
            <a:ahLst/>
            <a:cxnLst/>
            <a:rect l="l" t="t" r="r" b="b"/>
            <a:pathLst>
              <a:path w="5438098" h="4164652" extrusionOk="0">
                <a:moveTo>
                  <a:pt x="2719058" y="1578133"/>
                </a:moveTo>
                <a:cubicBezTo>
                  <a:pt x="2442813" y="1578133"/>
                  <a:pt x="2218872" y="1802073"/>
                  <a:pt x="2218872" y="2078316"/>
                </a:cubicBezTo>
                <a:cubicBezTo>
                  <a:pt x="2218872" y="2354559"/>
                  <a:pt x="2442813" y="2578499"/>
                  <a:pt x="2719058" y="2578499"/>
                </a:cubicBezTo>
                <a:cubicBezTo>
                  <a:pt x="2995303" y="2578499"/>
                  <a:pt x="3219244" y="2354559"/>
                  <a:pt x="3219244" y="2078316"/>
                </a:cubicBezTo>
                <a:cubicBezTo>
                  <a:pt x="3219244" y="1802073"/>
                  <a:pt x="2995303" y="1578133"/>
                  <a:pt x="2719058" y="1578133"/>
                </a:cubicBezTo>
                <a:close/>
                <a:moveTo>
                  <a:pt x="2719058" y="1309892"/>
                </a:moveTo>
                <a:cubicBezTo>
                  <a:pt x="3143449" y="1309892"/>
                  <a:pt x="3487485" y="1653927"/>
                  <a:pt x="3487485" y="2078316"/>
                </a:cubicBezTo>
                <a:cubicBezTo>
                  <a:pt x="3487485" y="2502705"/>
                  <a:pt x="3143449" y="2846740"/>
                  <a:pt x="2719058" y="2846740"/>
                </a:cubicBezTo>
                <a:cubicBezTo>
                  <a:pt x="2294667" y="2846740"/>
                  <a:pt x="1950631" y="2502705"/>
                  <a:pt x="1950631" y="2078316"/>
                </a:cubicBezTo>
                <a:cubicBezTo>
                  <a:pt x="1950631" y="1653927"/>
                  <a:pt x="2294667" y="1309892"/>
                  <a:pt x="2719058" y="1309892"/>
                </a:cubicBezTo>
                <a:close/>
                <a:moveTo>
                  <a:pt x="1758587" y="554494"/>
                </a:moveTo>
                <a:cubicBezTo>
                  <a:pt x="1845540" y="510172"/>
                  <a:pt x="1994540" y="540960"/>
                  <a:pt x="1980256" y="715440"/>
                </a:cubicBezTo>
                <a:cubicBezTo>
                  <a:pt x="1497100" y="977905"/>
                  <a:pt x="1169107" y="1489803"/>
                  <a:pt x="1169107" y="2078308"/>
                </a:cubicBezTo>
                <a:cubicBezTo>
                  <a:pt x="1169107" y="2666813"/>
                  <a:pt x="1497100" y="3178711"/>
                  <a:pt x="1980256" y="3441176"/>
                </a:cubicBezTo>
                <a:cubicBezTo>
                  <a:pt x="2045141" y="3614074"/>
                  <a:pt x="1874894" y="3659608"/>
                  <a:pt x="1783025" y="3616968"/>
                </a:cubicBezTo>
                <a:lnTo>
                  <a:pt x="1711063" y="3573251"/>
                </a:lnTo>
                <a:cubicBezTo>
                  <a:pt x="1231503" y="3249267"/>
                  <a:pt x="916205" y="2700608"/>
                  <a:pt x="916205" y="2078308"/>
                </a:cubicBezTo>
                <a:cubicBezTo>
                  <a:pt x="916205" y="1456008"/>
                  <a:pt x="1231503" y="907349"/>
                  <a:pt x="1711063" y="583366"/>
                </a:cubicBezTo>
                <a:lnTo>
                  <a:pt x="1758587" y="554494"/>
                </a:lnTo>
                <a:close/>
                <a:moveTo>
                  <a:pt x="3679515" y="554493"/>
                </a:moveTo>
                <a:lnTo>
                  <a:pt x="3727041" y="583366"/>
                </a:lnTo>
                <a:cubicBezTo>
                  <a:pt x="4206601" y="907349"/>
                  <a:pt x="4521899" y="1456008"/>
                  <a:pt x="4521899" y="2078308"/>
                </a:cubicBezTo>
                <a:cubicBezTo>
                  <a:pt x="4521899" y="2700608"/>
                  <a:pt x="4206601" y="3249267"/>
                  <a:pt x="3727041" y="3573251"/>
                </a:cubicBezTo>
                <a:lnTo>
                  <a:pt x="3655078" y="3616969"/>
                </a:lnTo>
                <a:cubicBezTo>
                  <a:pt x="3569741" y="3633483"/>
                  <a:pt x="3409291" y="3594479"/>
                  <a:pt x="3457848" y="3441176"/>
                </a:cubicBezTo>
                <a:cubicBezTo>
                  <a:pt x="3941005" y="3178711"/>
                  <a:pt x="4268997" y="2666813"/>
                  <a:pt x="4268997" y="2078308"/>
                </a:cubicBezTo>
                <a:cubicBezTo>
                  <a:pt x="4268997" y="1489803"/>
                  <a:pt x="3941005" y="977905"/>
                  <a:pt x="3457848" y="715440"/>
                </a:cubicBezTo>
                <a:cubicBezTo>
                  <a:pt x="3430500" y="488708"/>
                  <a:pt x="3641549" y="510171"/>
                  <a:pt x="3679515" y="554493"/>
                </a:cubicBezTo>
                <a:close/>
                <a:moveTo>
                  <a:pt x="4483380" y="11755"/>
                </a:moveTo>
                <a:lnTo>
                  <a:pt x="4641707" y="155653"/>
                </a:lnTo>
                <a:cubicBezTo>
                  <a:pt x="5133758" y="647702"/>
                  <a:pt x="5438098" y="1327462"/>
                  <a:pt x="5438098" y="2078304"/>
                </a:cubicBezTo>
                <a:cubicBezTo>
                  <a:pt x="5438098" y="2829146"/>
                  <a:pt x="5133758" y="3508906"/>
                  <a:pt x="4641707" y="4000956"/>
                </a:cubicBezTo>
                <a:lnTo>
                  <a:pt x="4463586" y="4162842"/>
                </a:lnTo>
                <a:cubicBezTo>
                  <a:pt x="4365785" y="4172782"/>
                  <a:pt x="4261452" y="4146797"/>
                  <a:pt x="4268154" y="3957527"/>
                </a:cubicBezTo>
                <a:cubicBezTo>
                  <a:pt x="4809402" y="3510851"/>
                  <a:pt x="5154393" y="2834866"/>
                  <a:pt x="5154393" y="2078304"/>
                </a:cubicBezTo>
                <a:cubicBezTo>
                  <a:pt x="5154393" y="1321743"/>
                  <a:pt x="4809402" y="645758"/>
                  <a:pt x="4268154" y="199081"/>
                </a:cubicBezTo>
                <a:cubicBezTo>
                  <a:pt x="4212533" y="28871"/>
                  <a:pt x="4352855" y="-27040"/>
                  <a:pt x="4483380" y="11755"/>
                </a:cubicBezTo>
                <a:close/>
                <a:moveTo>
                  <a:pt x="954719" y="11755"/>
                </a:moveTo>
                <a:cubicBezTo>
                  <a:pt x="1121212" y="-21337"/>
                  <a:pt x="1212593" y="43542"/>
                  <a:pt x="1199471" y="177002"/>
                </a:cubicBezTo>
                <a:lnTo>
                  <a:pt x="1169945" y="199081"/>
                </a:lnTo>
                <a:cubicBezTo>
                  <a:pt x="628696" y="645758"/>
                  <a:pt x="283705" y="1321743"/>
                  <a:pt x="283705" y="2078304"/>
                </a:cubicBezTo>
                <a:cubicBezTo>
                  <a:pt x="283705" y="2834866"/>
                  <a:pt x="628696" y="3510851"/>
                  <a:pt x="1169945" y="3957527"/>
                </a:cubicBezTo>
                <a:cubicBezTo>
                  <a:pt x="1176647" y="4097811"/>
                  <a:pt x="1085377" y="4166250"/>
                  <a:pt x="974513" y="4162843"/>
                </a:cubicBezTo>
                <a:lnTo>
                  <a:pt x="796391" y="4000956"/>
                </a:lnTo>
                <a:cubicBezTo>
                  <a:pt x="304340" y="3508906"/>
                  <a:pt x="0" y="2829146"/>
                  <a:pt x="0" y="2078304"/>
                </a:cubicBezTo>
                <a:cubicBezTo>
                  <a:pt x="0" y="1327462"/>
                  <a:pt x="304340" y="647702"/>
                  <a:pt x="796391" y="155653"/>
                </a:cubicBezTo>
                <a:lnTo>
                  <a:pt x="954719" y="11755"/>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sp>
        <p:nvSpPr>
          <p:cNvPr id="251" name="Google Shape;251;p5"/>
          <p:cNvSpPr/>
          <p:nvPr/>
        </p:nvSpPr>
        <p:spPr>
          <a:xfrm>
            <a:off x="3887651" y="3514352"/>
            <a:ext cx="1182786" cy="895400"/>
          </a:xfrm>
          <a:custGeom>
            <a:avLst/>
            <a:gdLst/>
            <a:ahLst/>
            <a:cxnLst/>
            <a:rect l="l" t="t" r="r" b="b"/>
            <a:pathLst>
              <a:path w="5438098" h="4164652" extrusionOk="0">
                <a:moveTo>
                  <a:pt x="2719058" y="1578133"/>
                </a:moveTo>
                <a:cubicBezTo>
                  <a:pt x="2442813" y="1578133"/>
                  <a:pt x="2218872" y="1802073"/>
                  <a:pt x="2218872" y="2078316"/>
                </a:cubicBezTo>
                <a:cubicBezTo>
                  <a:pt x="2218872" y="2354559"/>
                  <a:pt x="2442813" y="2578499"/>
                  <a:pt x="2719058" y="2578499"/>
                </a:cubicBezTo>
                <a:cubicBezTo>
                  <a:pt x="2995303" y="2578499"/>
                  <a:pt x="3219244" y="2354559"/>
                  <a:pt x="3219244" y="2078316"/>
                </a:cubicBezTo>
                <a:cubicBezTo>
                  <a:pt x="3219244" y="1802073"/>
                  <a:pt x="2995303" y="1578133"/>
                  <a:pt x="2719058" y="1578133"/>
                </a:cubicBezTo>
                <a:close/>
                <a:moveTo>
                  <a:pt x="2719058" y="1309892"/>
                </a:moveTo>
                <a:cubicBezTo>
                  <a:pt x="3143449" y="1309892"/>
                  <a:pt x="3487485" y="1653927"/>
                  <a:pt x="3487485" y="2078316"/>
                </a:cubicBezTo>
                <a:cubicBezTo>
                  <a:pt x="3487485" y="2502705"/>
                  <a:pt x="3143449" y="2846740"/>
                  <a:pt x="2719058" y="2846740"/>
                </a:cubicBezTo>
                <a:cubicBezTo>
                  <a:pt x="2294667" y="2846740"/>
                  <a:pt x="1950631" y="2502705"/>
                  <a:pt x="1950631" y="2078316"/>
                </a:cubicBezTo>
                <a:cubicBezTo>
                  <a:pt x="1950631" y="1653927"/>
                  <a:pt x="2294667" y="1309892"/>
                  <a:pt x="2719058" y="1309892"/>
                </a:cubicBezTo>
                <a:close/>
                <a:moveTo>
                  <a:pt x="1758587" y="554494"/>
                </a:moveTo>
                <a:cubicBezTo>
                  <a:pt x="1845540" y="510172"/>
                  <a:pt x="1994540" y="540960"/>
                  <a:pt x="1980256" y="715440"/>
                </a:cubicBezTo>
                <a:cubicBezTo>
                  <a:pt x="1497100" y="977905"/>
                  <a:pt x="1169107" y="1489803"/>
                  <a:pt x="1169107" y="2078308"/>
                </a:cubicBezTo>
                <a:cubicBezTo>
                  <a:pt x="1169107" y="2666813"/>
                  <a:pt x="1497100" y="3178711"/>
                  <a:pt x="1980256" y="3441176"/>
                </a:cubicBezTo>
                <a:cubicBezTo>
                  <a:pt x="2045141" y="3614074"/>
                  <a:pt x="1874894" y="3659608"/>
                  <a:pt x="1783025" y="3616968"/>
                </a:cubicBezTo>
                <a:lnTo>
                  <a:pt x="1711063" y="3573251"/>
                </a:lnTo>
                <a:cubicBezTo>
                  <a:pt x="1231503" y="3249267"/>
                  <a:pt x="916205" y="2700608"/>
                  <a:pt x="916205" y="2078308"/>
                </a:cubicBezTo>
                <a:cubicBezTo>
                  <a:pt x="916205" y="1456008"/>
                  <a:pt x="1231503" y="907349"/>
                  <a:pt x="1711063" y="583366"/>
                </a:cubicBezTo>
                <a:lnTo>
                  <a:pt x="1758587" y="554494"/>
                </a:lnTo>
                <a:close/>
                <a:moveTo>
                  <a:pt x="3679515" y="554493"/>
                </a:moveTo>
                <a:lnTo>
                  <a:pt x="3727041" y="583366"/>
                </a:lnTo>
                <a:cubicBezTo>
                  <a:pt x="4206601" y="907349"/>
                  <a:pt x="4521899" y="1456008"/>
                  <a:pt x="4521899" y="2078308"/>
                </a:cubicBezTo>
                <a:cubicBezTo>
                  <a:pt x="4521899" y="2700608"/>
                  <a:pt x="4206601" y="3249267"/>
                  <a:pt x="3727041" y="3573251"/>
                </a:cubicBezTo>
                <a:lnTo>
                  <a:pt x="3655078" y="3616969"/>
                </a:lnTo>
                <a:cubicBezTo>
                  <a:pt x="3569741" y="3633483"/>
                  <a:pt x="3409291" y="3594479"/>
                  <a:pt x="3457848" y="3441176"/>
                </a:cubicBezTo>
                <a:cubicBezTo>
                  <a:pt x="3941005" y="3178711"/>
                  <a:pt x="4268997" y="2666813"/>
                  <a:pt x="4268997" y="2078308"/>
                </a:cubicBezTo>
                <a:cubicBezTo>
                  <a:pt x="4268997" y="1489803"/>
                  <a:pt x="3941005" y="977905"/>
                  <a:pt x="3457848" y="715440"/>
                </a:cubicBezTo>
                <a:cubicBezTo>
                  <a:pt x="3430500" y="488708"/>
                  <a:pt x="3641549" y="510171"/>
                  <a:pt x="3679515" y="554493"/>
                </a:cubicBezTo>
                <a:close/>
                <a:moveTo>
                  <a:pt x="4483380" y="11755"/>
                </a:moveTo>
                <a:lnTo>
                  <a:pt x="4641707" y="155653"/>
                </a:lnTo>
                <a:cubicBezTo>
                  <a:pt x="5133758" y="647702"/>
                  <a:pt x="5438098" y="1327462"/>
                  <a:pt x="5438098" y="2078304"/>
                </a:cubicBezTo>
                <a:cubicBezTo>
                  <a:pt x="5438098" y="2829146"/>
                  <a:pt x="5133758" y="3508906"/>
                  <a:pt x="4641707" y="4000956"/>
                </a:cubicBezTo>
                <a:lnTo>
                  <a:pt x="4463586" y="4162842"/>
                </a:lnTo>
                <a:cubicBezTo>
                  <a:pt x="4365785" y="4172782"/>
                  <a:pt x="4261452" y="4146797"/>
                  <a:pt x="4268154" y="3957527"/>
                </a:cubicBezTo>
                <a:cubicBezTo>
                  <a:pt x="4809402" y="3510851"/>
                  <a:pt x="5154393" y="2834866"/>
                  <a:pt x="5154393" y="2078304"/>
                </a:cubicBezTo>
                <a:cubicBezTo>
                  <a:pt x="5154393" y="1321743"/>
                  <a:pt x="4809402" y="645758"/>
                  <a:pt x="4268154" y="199081"/>
                </a:cubicBezTo>
                <a:cubicBezTo>
                  <a:pt x="4212533" y="28871"/>
                  <a:pt x="4352855" y="-27040"/>
                  <a:pt x="4483380" y="11755"/>
                </a:cubicBezTo>
                <a:close/>
                <a:moveTo>
                  <a:pt x="954719" y="11755"/>
                </a:moveTo>
                <a:cubicBezTo>
                  <a:pt x="1121212" y="-21337"/>
                  <a:pt x="1212593" y="43542"/>
                  <a:pt x="1199471" y="177002"/>
                </a:cubicBezTo>
                <a:lnTo>
                  <a:pt x="1169945" y="199081"/>
                </a:lnTo>
                <a:cubicBezTo>
                  <a:pt x="628696" y="645758"/>
                  <a:pt x="283705" y="1321743"/>
                  <a:pt x="283705" y="2078304"/>
                </a:cubicBezTo>
                <a:cubicBezTo>
                  <a:pt x="283705" y="2834866"/>
                  <a:pt x="628696" y="3510851"/>
                  <a:pt x="1169945" y="3957527"/>
                </a:cubicBezTo>
                <a:cubicBezTo>
                  <a:pt x="1176647" y="4097811"/>
                  <a:pt x="1085377" y="4166250"/>
                  <a:pt x="974513" y="4162843"/>
                </a:cubicBezTo>
                <a:lnTo>
                  <a:pt x="796391" y="4000956"/>
                </a:lnTo>
                <a:cubicBezTo>
                  <a:pt x="304340" y="3508906"/>
                  <a:pt x="0" y="2829146"/>
                  <a:pt x="0" y="2078304"/>
                </a:cubicBezTo>
                <a:cubicBezTo>
                  <a:pt x="0" y="1327462"/>
                  <a:pt x="304340" y="647702"/>
                  <a:pt x="796391" y="155653"/>
                </a:cubicBezTo>
                <a:lnTo>
                  <a:pt x="954719" y="11755"/>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sp>
        <p:nvSpPr>
          <p:cNvPr id="252" name="Google Shape;252;p5"/>
          <p:cNvSpPr/>
          <p:nvPr/>
        </p:nvSpPr>
        <p:spPr>
          <a:xfrm>
            <a:off x="5301651" y="3514352"/>
            <a:ext cx="1182786" cy="895400"/>
          </a:xfrm>
          <a:custGeom>
            <a:avLst/>
            <a:gdLst/>
            <a:ahLst/>
            <a:cxnLst/>
            <a:rect l="l" t="t" r="r" b="b"/>
            <a:pathLst>
              <a:path w="5438098" h="4164652" extrusionOk="0">
                <a:moveTo>
                  <a:pt x="2719058" y="1578133"/>
                </a:moveTo>
                <a:cubicBezTo>
                  <a:pt x="2442813" y="1578133"/>
                  <a:pt x="2218872" y="1802073"/>
                  <a:pt x="2218872" y="2078316"/>
                </a:cubicBezTo>
                <a:cubicBezTo>
                  <a:pt x="2218872" y="2354559"/>
                  <a:pt x="2442813" y="2578499"/>
                  <a:pt x="2719058" y="2578499"/>
                </a:cubicBezTo>
                <a:cubicBezTo>
                  <a:pt x="2995303" y="2578499"/>
                  <a:pt x="3219244" y="2354559"/>
                  <a:pt x="3219244" y="2078316"/>
                </a:cubicBezTo>
                <a:cubicBezTo>
                  <a:pt x="3219244" y="1802073"/>
                  <a:pt x="2995303" y="1578133"/>
                  <a:pt x="2719058" y="1578133"/>
                </a:cubicBezTo>
                <a:close/>
                <a:moveTo>
                  <a:pt x="2719058" y="1309892"/>
                </a:moveTo>
                <a:cubicBezTo>
                  <a:pt x="3143449" y="1309892"/>
                  <a:pt x="3487485" y="1653927"/>
                  <a:pt x="3487485" y="2078316"/>
                </a:cubicBezTo>
                <a:cubicBezTo>
                  <a:pt x="3487485" y="2502705"/>
                  <a:pt x="3143449" y="2846740"/>
                  <a:pt x="2719058" y="2846740"/>
                </a:cubicBezTo>
                <a:cubicBezTo>
                  <a:pt x="2294667" y="2846740"/>
                  <a:pt x="1950631" y="2502705"/>
                  <a:pt x="1950631" y="2078316"/>
                </a:cubicBezTo>
                <a:cubicBezTo>
                  <a:pt x="1950631" y="1653927"/>
                  <a:pt x="2294667" y="1309892"/>
                  <a:pt x="2719058" y="1309892"/>
                </a:cubicBezTo>
                <a:close/>
                <a:moveTo>
                  <a:pt x="1758587" y="554494"/>
                </a:moveTo>
                <a:cubicBezTo>
                  <a:pt x="1845540" y="510172"/>
                  <a:pt x="1994540" y="540960"/>
                  <a:pt x="1980256" y="715440"/>
                </a:cubicBezTo>
                <a:cubicBezTo>
                  <a:pt x="1497100" y="977905"/>
                  <a:pt x="1169107" y="1489803"/>
                  <a:pt x="1169107" y="2078308"/>
                </a:cubicBezTo>
                <a:cubicBezTo>
                  <a:pt x="1169107" y="2666813"/>
                  <a:pt x="1497100" y="3178711"/>
                  <a:pt x="1980256" y="3441176"/>
                </a:cubicBezTo>
                <a:cubicBezTo>
                  <a:pt x="2045141" y="3614074"/>
                  <a:pt x="1874894" y="3659608"/>
                  <a:pt x="1783025" y="3616968"/>
                </a:cubicBezTo>
                <a:lnTo>
                  <a:pt x="1711063" y="3573251"/>
                </a:lnTo>
                <a:cubicBezTo>
                  <a:pt x="1231503" y="3249267"/>
                  <a:pt x="916205" y="2700608"/>
                  <a:pt x="916205" y="2078308"/>
                </a:cubicBezTo>
                <a:cubicBezTo>
                  <a:pt x="916205" y="1456008"/>
                  <a:pt x="1231503" y="907349"/>
                  <a:pt x="1711063" y="583366"/>
                </a:cubicBezTo>
                <a:lnTo>
                  <a:pt x="1758587" y="554494"/>
                </a:lnTo>
                <a:close/>
                <a:moveTo>
                  <a:pt x="3679515" y="554493"/>
                </a:moveTo>
                <a:lnTo>
                  <a:pt x="3727041" y="583366"/>
                </a:lnTo>
                <a:cubicBezTo>
                  <a:pt x="4206601" y="907349"/>
                  <a:pt x="4521899" y="1456008"/>
                  <a:pt x="4521899" y="2078308"/>
                </a:cubicBezTo>
                <a:cubicBezTo>
                  <a:pt x="4521899" y="2700608"/>
                  <a:pt x="4206601" y="3249267"/>
                  <a:pt x="3727041" y="3573251"/>
                </a:cubicBezTo>
                <a:lnTo>
                  <a:pt x="3655078" y="3616969"/>
                </a:lnTo>
                <a:cubicBezTo>
                  <a:pt x="3569741" y="3633483"/>
                  <a:pt x="3409291" y="3594479"/>
                  <a:pt x="3457848" y="3441176"/>
                </a:cubicBezTo>
                <a:cubicBezTo>
                  <a:pt x="3941005" y="3178711"/>
                  <a:pt x="4268997" y="2666813"/>
                  <a:pt x="4268997" y="2078308"/>
                </a:cubicBezTo>
                <a:cubicBezTo>
                  <a:pt x="4268997" y="1489803"/>
                  <a:pt x="3941005" y="977905"/>
                  <a:pt x="3457848" y="715440"/>
                </a:cubicBezTo>
                <a:cubicBezTo>
                  <a:pt x="3430500" y="488708"/>
                  <a:pt x="3641549" y="510171"/>
                  <a:pt x="3679515" y="554493"/>
                </a:cubicBezTo>
                <a:close/>
                <a:moveTo>
                  <a:pt x="4483380" y="11755"/>
                </a:moveTo>
                <a:lnTo>
                  <a:pt x="4641707" y="155653"/>
                </a:lnTo>
                <a:cubicBezTo>
                  <a:pt x="5133758" y="647702"/>
                  <a:pt x="5438098" y="1327462"/>
                  <a:pt x="5438098" y="2078304"/>
                </a:cubicBezTo>
                <a:cubicBezTo>
                  <a:pt x="5438098" y="2829146"/>
                  <a:pt x="5133758" y="3508906"/>
                  <a:pt x="4641707" y="4000956"/>
                </a:cubicBezTo>
                <a:lnTo>
                  <a:pt x="4463586" y="4162842"/>
                </a:lnTo>
                <a:cubicBezTo>
                  <a:pt x="4365785" y="4172782"/>
                  <a:pt x="4261452" y="4146797"/>
                  <a:pt x="4268154" y="3957527"/>
                </a:cubicBezTo>
                <a:cubicBezTo>
                  <a:pt x="4809402" y="3510851"/>
                  <a:pt x="5154393" y="2834866"/>
                  <a:pt x="5154393" y="2078304"/>
                </a:cubicBezTo>
                <a:cubicBezTo>
                  <a:pt x="5154393" y="1321743"/>
                  <a:pt x="4809402" y="645758"/>
                  <a:pt x="4268154" y="199081"/>
                </a:cubicBezTo>
                <a:cubicBezTo>
                  <a:pt x="4212533" y="28871"/>
                  <a:pt x="4352855" y="-27040"/>
                  <a:pt x="4483380" y="11755"/>
                </a:cubicBezTo>
                <a:close/>
                <a:moveTo>
                  <a:pt x="954719" y="11755"/>
                </a:moveTo>
                <a:cubicBezTo>
                  <a:pt x="1121212" y="-21337"/>
                  <a:pt x="1212593" y="43542"/>
                  <a:pt x="1199471" y="177002"/>
                </a:cubicBezTo>
                <a:lnTo>
                  <a:pt x="1169945" y="199081"/>
                </a:lnTo>
                <a:cubicBezTo>
                  <a:pt x="628696" y="645758"/>
                  <a:pt x="283705" y="1321743"/>
                  <a:pt x="283705" y="2078304"/>
                </a:cubicBezTo>
                <a:cubicBezTo>
                  <a:pt x="283705" y="2834866"/>
                  <a:pt x="628696" y="3510851"/>
                  <a:pt x="1169945" y="3957527"/>
                </a:cubicBezTo>
                <a:cubicBezTo>
                  <a:pt x="1176647" y="4097811"/>
                  <a:pt x="1085377" y="4166250"/>
                  <a:pt x="974513" y="4162843"/>
                </a:cubicBezTo>
                <a:lnTo>
                  <a:pt x="796391" y="4000956"/>
                </a:lnTo>
                <a:cubicBezTo>
                  <a:pt x="304340" y="3508906"/>
                  <a:pt x="0" y="2829146"/>
                  <a:pt x="0" y="2078304"/>
                </a:cubicBezTo>
                <a:cubicBezTo>
                  <a:pt x="0" y="1327462"/>
                  <a:pt x="304340" y="647702"/>
                  <a:pt x="796391" y="155653"/>
                </a:cubicBezTo>
                <a:lnTo>
                  <a:pt x="954719" y="11755"/>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sp>
        <p:nvSpPr>
          <p:cNvPr id="253" name="Google Shape;253;p5"/>
          <p:cNvSpPr/>
          <p:nvPr/>
        </p:nvSpPr>
        <p:spPr>
          <a:xfrm>
            <a:off x="8325363" y="3595215"/>
            <a:ext cx="1182786" cy="895400"/>
          </a:xfrm>
          <a:custGeom>
            <a:avLst/>
            <a:gdLst/>
            <a:ahLst/>
            <a:cxnLst/>
            <a:rect l="l" t="t" r="r" b="b"/>
            <a:pathLst>
              <a:path w="5438098" h="4164652" extrusionOk="0">
                <a:moveTo>
                  <a:pt x="2719058" y="1578133"/>
                </a:moveTo>
                <a:cubicBezTo>
                  <a:pt x="2442813" y="1578133"/>
                  <a:pt x="2218872" y="1802073"/>
                  <a:pt x="2218872" y="2078316"/>
                </a:cubicBezTo>
                <a:cubicBezTo>
                  <a:pt x="2218872" y="2354559"/>
                  <a:pt x="2442813" y="2578499"/>
                  <a:pt x="2719058" y="2578499"/>
                </a:cubicBezTo>
                <a:cubicBezTo>
                  <a:pt x="2995303" y="2578499"/>
                  <a:pt x="3219244" y="2354559"/>
                  <a:pt x="3219244" y="2078316"/>
                </a:cubicBezTo>
                <a:cubicBezTo>
                  <a:pt x="3219244" y="1802073"/>
                  <a:pt x="2995303" y="1578133"/>
                  <a:pt x="2719058" y="1578133"/>
                </a:cubicBezTo>
                <a:close/>
                <a:moveTo>
                  <a:pt x="2719058" y="1309892"/>
                </a:moveTo>
                <a:cubicBezTo>
                  <a:pt x="3143449" y="1309892"/>
                  <a:pt x="3487485" y="1653927"/>
                  <a:pt x="3487485" y="2078316"/>
                </a:cubicBezTo>
                <a:cubicBezTo>
                  <a:pt x="3487485" y="2502705"/>
                  <a:pt x="3143449" y="2846740"/>
                  <a:pt x="2719058" y="2846740"/>
                </a:cubicBezTo>
                <a:cubicBezTo>
                  <a:pt x="2294667" y="2846740"/>
                  <a:pt x="1950631" y="2502705"/>
                  <a:pt x="1950631" y="2078316"/>
                </a:cubicBezTo>
                <a:cubicBezTo>
                  <a:pt x="1950631" y="1653927"/>
                  <a:pt x="2294667" y="1309892"/>
                  <a:pt x="2719058" y="1309892"/>
                </a:cubicBezTo>
                <a:close/>
                <a:moveTo>
                  <a:pt x="1758587" y="554494"/>
                </a:moveTo>
                <a:cubicBezTo>
                  <a:pt x="1845540" y="510172"/>
                  <a:pt x="1994540" y="540960"/>
                  <a:pt x="1980256" y="715440"/>
                </a:cubicBezTo>
                <a:cubicBezTo>
                  <a:pt x="1497100" y="977905"/>
                  <a:pt x="1169107" y="1489803"/>
                  <a:pt x="1169107" y="2078308"/>
                </a:cubicBezTo>
                <a:cubicBezTo>
                  <a:pt x="1169107" y="2666813"/>
                  <a:pt x="1497100" y="3178711"/>
                  <a:pt x="1980256" y="3441176"/>
                </a:cubicBezTo>
                <a:cubicBezTo>
                  <a:pt x="2045141" y="3614074"/>
                  <a:pt x="1874894" y="3659608"/>
                  <a:pt x="1783025" y="3616968"/>
                </a:cubicBezTo>
                <a:lnTo>
                  <a:pt x="1711063" y="3573251"/>
                </a:lnTo>
                <a:cubicBezTo>
                  <a:pt x="1231503" y="3249267"/>
                  <a:pt x="916205" y="2700608"/>
                  <a:pt x="916205" y="2078308"/>
                </a:cubicBezTo>
                <a:cubicBezTo>
                  <a:pt x="916205" y="1456008"/>
                  <a:pt x="1231503" y="907349"/>
                  <a:pt x="1711063" y="583366"/>
                </a:cubicBezTo>
                <a:lnTo>
                  <a:pt x="1758587" y="554494"/>
                </a:lnTo>
                <a:close/>
                <a:moveTo>
                  <a:pt x="3679515" y="554493"/>
                </a:moveTo>
                <a:lnTo>
                  <a:pt x="3727041" y="583366"/>
                </a:lnTo>
                <a:cubicBezTo>
                  <a:pt x="4206601" y="907349"/>
                  <a:pt x="4521899" y="1456008"/>
                  <a:pt x="4521899" y="2078308"/>
                </a:cubicBezTo>
                <a:cubicBezTo>
                  <a:pt x="4521899" y="2700608"/>
                  <a:pt x="4206601" y="3249267"/>
                  <a:pt x="3727041" y="3573251"/>
                </a:cubicBezTo>
                <a:lnTo>
                  <a:pt x="3655078" y="3616969"/>
                </a:lnTo>
                <a:cubicBezTo>
                  <a:pt x="3569741" y="3633483"/>
                  <a:pt x="3409291" y="3594479"/>
                  <a:pt x="3457848" y="3441176"/>
                </a:cubicBezTo>
                <a:cubicBezTo>
                  <a:pt x="3941005" y="3178711"/>
                  <a:pt x="4268997" y="2666813"/>
                  <a:pt x="4268997" y="2078308"/>
                </a:cubicBezTo>
                <a:cubicBezTo>
                  <a:pt x="4268997" y="1489803"/>
                  <a:pt x="3941005" y="977905"/>
                  <a:pt x="3457848" y="715440"/>
                </a:cubicBezTo>
                <a:cubicBezTo>
                  <a:pt x="3430500" y="488708"/>
                  <a:pt x="3641549" y="510171"/>
                  <a:pt x="3679515" y="554493"/>
                </a:cubicBezTo>
                <a:close/>
                <a:moveTo>
                  <a:pt x="4483380" y="11755"/>
                </a:moveTo>
                <a:lnTo>
                  <a:pt x="4641707" y="155653"/>
                </a:lnTo>
                <a:cubicBezTo>
                  <a:pt x="5133758" y="647702"/>
                  <a:pt x="5438098" y="1327462"/>
                  <a:pt x="5438098" y="2078304"/>
                </a:cubicBezTo>
                <a:cubicBezTo>
                  <a:pt x="5438098" y="2829146"/>
                  <a:pt x="5133758" y="3508906"/>
                  <a:pt x="4641707" y="4000956"/>
                </a:cubicBezTo>
                <a:lnTo>
                  <a:pt x="4463586" y="4162842"/>
                </a:lnTo>
                <a:cubicBezTo>
                  <a:pt x="4365785" y="4172782"/>
                  <a:pt x="4261452" y="4146797"/>
                  <a:pt x="4268154" y="3957527"/>
                </a:cubicBezTo>
                <a:cubicBezTo>
                  <a:pt x="4809402" y="3510851"/>
                  <a:pt x="5154393" y="2834866"/>
                  <a:pt x="5154393" y="2078304"/>
                </a:cubicBezTo>
                <a:cubicBezTo>
                  <a:pt x="5154393" y="1321743"/>
                  <a:pt x="4809402" y="645758"/>
                  <a:pt x="4268154" y="199081"/>
                </a:cubicBezTo>
                <a:cubicBezTo>
                  <a:pt x="4212533" y="28871"/>
                  <a:pt x="4352855" y="-27040"/>
                  <a:pt x="4483380" y="11755"/>
                </a:cubicBezTo>
                <a:close/>
                <a:moveTo>
                  <a:pt x="954719" y="11755"/>
                </a:moveTo>
                <a:cubicBezTo>
                  <a:pt x="1121212" y="-21337"/>
                  <a:pt x="1212593" y="43542"/>
                  <a:pt x="1199471" y="177002"/>
                </a:cubicBezTo>
                <a:lnTo>
                  <a:pt x="1169945" y="199081"/>
                </a:lnTo>
                <a:cubicBezTo>
                  <a:pt x="628696" y="645758"/>
                  <a:pt x="283705" y="1321743"/>
                  <a:pt x="283705" y="2078304"/>
                </a:cubicBezTo>
                <a:cubicBezTo>
                  <a:pt x="283705" y="2834866"/>
                  <a:pt x="628696" y="3510851"/>
                  <a:pt x="1169945" y="3957527"/>
                </a:cubicBezTo>
                <a:cubicBezTo>
                  <a:pt x="1176647" y="4097811"/>
                  <a:pt x="1085377" y="4166250"/>
                  <a:pt x="974513" y="4162843"/>
                </a:cubicBezTo>
                <a:lnTo>
                  <a:pt x="796391" y="4000956"/>
                </a:lnTo>
                <a:cubicBezTo>
                  <a:pt x="304340" y="3508906"/>
                  <a:pt x="0" y="2829146"/>
                  <a:pt x="0" y="2078304"/>
                </a:cubicBezTo>
                <a:cubicBezTo>
                  <a:pt x="0" y="1327462"/>
                  <a:pt x="304340" y="647702"/>
                  <a:pt x="796391" y="155653"/>
                </a:cubicBezTo>
                <a:lnTo>
                  <a:pt x="954719" y="11755"/>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sp>
        <p:nvSpPr>
          <p:cNvPr id="254" name="Google Shape;254;p5"/>
          <p:cNvSpPr/>
          <p:nvPr/>
        </p:nvSpPr>
        <p:spPr>
          <a:xfrm>
            <a:off x="9949638" y="3595215"/>
            <a:ext cx="1182786" cy="895400"/>
          </a:xfrm>
          <a:custGeom>
            <a:avLst/>
            <a:gdLst/>
            <a:ahLst/>
            <a:cxnLst/>
            <a:rect l="l" t="t" r="r" b="b"/>
            <a:pathLst>
              <a:path w="5438098" h="4164652" extrusionOk="0">
                <a:moveTo>
                  <a:pt x="2719058" y="1578133"/>
                </a:moveTo>
                <a:cubicBezTo>
                  <a:pt x="2442813" y="1578133"/>
                  <a:pt x="2218872" y="1802073"/>
                  <a:pt x="2218872" y="2078316"/>
                </a:cubicBezTo>
                <a:cubicBezTo>
                  <a:pt x="2218872" y="2354559"/>
                  <a:pt x="2442813" y="2578499"/>
                  <a:pt x="2719058" y="2578499"/>
                </a:cubicBezTo>
                <a:cubicBezTo>
                  <a:pt x="2995303" y="2578499"/>
                  <a:pt x="3219244" y="2354559"/>
                  <a:pt x="3219244" y="2078316"/>
                </a:cubicBezTo>
                <a:cubicBezTo>
                  <a:pt x="3219244" y="1802073"/>
                  <a:pt x="2995303" y="1578133"/>
                  <a:pt x="2719058" y="1578133"/>
                </a:cubicBezTo>
                <a:close/>
                <a:moveTo>
                  <a:pt x="2719058" y="1309892"/>
                </a:moveTo>
                <a:cubicBezTo>
                  <a:pt x="3143449" y="1309892"/>
                  <a:pt x="3487485" y="1653927"/>
                  <a:pt x="3487485" y="2078316"/>
                </a:cubicBezTo>
                <a:cubicBezTo>
                  <a:pt x="3487485" y="2502705"/>
                  <a:pt x="3143449" y="2846740"/>
                  <a:pt x="2719058" y="2846740"/>
                </a:cubicBezTo>
                <a:cubicBezTo>
                  <a:pt x="2294667" y="2846740"/>
                  <a:pt x="1950631" y="2502705"/>
                  <a:pt x="1950631" y="2078316"/>
                </a:cubicBezTo>
                <a:cubicBezTo>
                  <a:pt x="1950631" y="1653927"/>
                  <a:pt x="2294667" y="1309892"/>
                  <a:pt x="2719058" y="1309892"/>
                </a:cubicBezTo>
                <a:close/>
                <a:moveTo>
                  <a:pt x="1758587" y="554494"/>
                </a:moveTo>
                <a:cubicBezTo>
                  <a:pt x="1845540" y="510172"/>
                  <a:pt x="1994540" y="540960"/>
                  <a:pt x="1980256" y="715440"/>
                </a:cubicBezTo>
                <a:cubicBezTo>
                  <a:pt x="1497100" y="977905"/>
                  <a:pt x="1169107" y="1489803"/>
                  <a:pt x="1169107" y="2078308"/>
                </a:cubicBezTo>
                <a:cubicBezTo>
                  <a:pt x="1169107" y="2666813"/>
                  <a:pt x="1497100" y="3178711"/>
                  <a:pt x="1980256" y="3441176"/>
                </a:cubicBezTo>
                <a:cubicBezTo>
                  <a:pt x="2045141" y="3614074"/>
                  <a:pt x="1874894" y="3659608"/>
                  <a:pt x="1783025" y="3616968"/>
                </a:cubicBezTo>
                <a:lnTo>
                  <a:pt x="1711063" y="3573251"/>
                </a:lnTo>
                <a:cubicBezTo>
                  <a:pt x="1231503" y="3249267"/>
                  <a:pt x="916205" y="2700608"/>
                  <a:pt x="916205" y="2078308"/>
                </a:cubicBezTo>
                <a:cubicBezTo>
                  <a:pt x="916205" y="1456008"/>
                  <a:pt x="1231503" y="907349"/>
                  <a:pt x="1711063" y="583366"/>
                </a:cubicBezTo>
                <a:lnTo>
                  <a:pt x="1758587" y="554494"/>
                </a:lnTo>
                <a:close/>
                <a:moveTo>
                  <a:pt x="3679515" y="554493"/>
                </a:moveTo>
                <a:lnTo>
                  <a:pt x="3727041" y="583366"/>
                </a:lnTo>
                <a:cubicBezTo>
                  <a:pt x="4206601" y="907349"/>
                  <a:pt x="4521899" y="1456008"/>
                  <a:pt x="4521899" y="2078308"/>
                </a:cubicBezTo>
                <a:cubicBezTo>
                  <a:pt x="4521899" y="2700608"/>
                  <a:pt x="4206601" y="3249267"/>
                  <a:pt x="3727041" y="3573251"/>
                </a:cubicBezTo>
                <a:lnTo>
                  <a:pt x="3655078" y="3616969"/>
                </a:lnTo>
                <a:cubicBezTo>
                  <a:pt x="3569741" y="3633483"/>
                  <a:pt x="3409291" y="3594479"/>
                  <a:pt x="3457848" y="3441176"/>
                </a:cubicBezTo>
                <a:cubicBezTo>
                  <a:pt x="3941005" y="3178711"/>
                  <a:pt x="4268997" y="2666813"/>
                  <a:pt x="4268997" y="2078308"/>
                </a:cubicBezTo>
                <a:cubicBezTo>
                  <a:pt x="4268997" y="1489803"/>
                  <a:pt x="3941005" y="977905"/>
                  <a:pt x="3457848" y="715440"/>
                </a:cubicBezTo>
                <a:cubicBezTo>
                  <a:pt x="3430500" y="488708"/>
                  <a:pt x="3641549" y="510171"/>
                  <a:pt x="3679515" y="554493"/>
                </a:cubicBezTo>
                <a:close/>
                <a:moveTo>
                  <a:pt x="4483380" y="11755"/>
                </a:moveTo>
                <a:lnTo>
                  <a:pt x="4641707" y="155653"/>
                </a:lnTo>
                <a:cubicBezTo>
                  <a:pt x="5133758" y="647702"/>
                  <a:pt x="5438098" y="1327462"/>
                  <a:pt x="5438098" y="2078304"/>
                </a:cubicBezTo>
                <a:cubicBezTo>
                  <a:pt x="5438098" y="2829146"/>
                  <a:pt x="5133758" y="3508906"/>
                  <a:pt x="4641707" y="4000956"/>
                </a:cubicBezTo>
                <a:lnTo>
                  <a:pt x="4463586" y="4162842"/>
                </a:lnTo>
                <a:cubicBezTo>
                  <a:pt x="4365785" y="4172782"/>
                  <a:pt x="4261452" y="4146797"/>
                  <a:pt x="4268154" y="3957527"/>
                </a:cubicBezTo>
                <a:cubicBezTo>
                  <a:pt x="4809402" y="3510851"/>
                  <a:pt x="5154393" y="2834866"/>
                  <a:pt x="5154393" y="2078304"/>
                </a:cubicBezTo>
                <a:cubicBezTo>
                  <a:pt x="5154393" y="1321743"/>
                  <a:pt x="4809402" y="645758"/>
                  <a:pt x="4268154" y="199081"/>
                </a:cubicBezTo>
                <a:cubicBezTo>
                  <a:pt x="4212533" y="28871"/>
                  <a:pt x="4352855" y="-27040"/>
                  <a:pt x="4483380" y="11755"/>
                </a:cubicBezTo>
                <a:close/>
                <a:moveTo>
                  <a:pt x="954719" y="11755"/>
                </a:moveTo>
                <a:cubicBezTo>
                  <a:pt x="1121212" y="-21337"/>
                  <a:pt x="1212593" y="43542"/>
                  <a:pt x="1199471" y="177002"/>
                </a:cubicBezTo>
                <a:lnTo>
                  <a:pt x="1169945" y="199081"/>
                </a:lnTo>
                <a:cubicBezTo>
                  <a:pt x="628696" y="645758"/>
                  <a:pt x="283705" y="1321743"/>
                  <a:pt x="283705" y="2078304"/>
                </a:cubicBezTo>
                <a:cubicBezTo>
                  <a:pt x="283705" y="2834866"/>
                  <a:pt x="628696" y="3510851"/>
                  <a:pt x="1169945" y="3957527"/>
                </a:cubicBezTo>
                <a:cubicBezTo>
                  <a:pt x="1176647" y="4097811"/>
                  <a:pt x="1085377" y="4166250"/>
                  <a:pt x="974513" y="4162843"/>
                </a:cubicBezTo>
                <a:lnTo>
                  <a:pt x="796391" y="4000956"/>
                </a:lnTo>
                <a:cubicBezTo>
                  <a:pt x="304340" y="3508906"/>
                  <a:pt x="0" y="2829146"/>
                  <a:pt x="0" y="2078304"/>
                </a:cubicBezTo>
                <a:cubicBezTo>
                  <a:pt x="0" y="1327462"/>
                  <a:pt x="304340" y="647702"/>
                  <a:pt x="796391" y="155653"/>
                </a:cubicBezTo>
                <a:lnTo>
                  <a:pt x="954719" y="11755"/>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pic>
        <p:nvPicPr>
          <p:cNvPr id="255" name="Google Shape;255;p5"/>
          <p:cNvPicPr preferRelativeResize="0"/>
          <p:nvPr/>
        </p:nvPicPr>
        <p:blipFill rotWithShape="1">
          <a:blip r:embed="rId3">
            <a:alphaModFix/>
          </a:blip>
          <a:srcRect/>
          <a:stretch/>
        </p:blipFill>
        <p:spPr>
          <a:xfrm>
            <a:off x="4933250" y="1329909"/>
            <a:ext cx="2325478" cy="1626193"/>
          </a:xfrm>
          <a:prstGeom prst="rect">
            <a:avLst/>
          </a:prstGeom>
          <a:noFill/>
          <a:ln>
            <a:noFill/>
          </a:ln>
        </p:spPr>
      </p:pic>
      <p:sp>
        <p:nvSpPr>
          <p:cNvPr id="256" name="Google Shape;256;p5"/>
          <p:cNvSpPr txBox="1">
            <a:spLocks noGrp="1"/>
          </p:cNvSpPr>
          <p:nvPr>
            <p:ph type="body" idx="4294967295"/>
          </p:nvPr>
        </p:nvSpPr>
        <p:spPr>
          <a:xfrm>
            <a:off x="2301874" y="5278138"/>
            <a:ext cx="2390400" cy="498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040"/>
              <a:buNone/>
            </a:pPr>
            <a:r>
              <a:rPr lang="en-US" sz="2000"/>
              <a:t>1. Quadruple beep</a:t>
            </a:r>
            <a:endParaRPr/>
          </a:p>
        </p:txBody>
      </p:sp>
      <p:sp>
        <p:nvSpPr>
          <p:cNvPr id="257" name="Google Shape;257;p5"/>
          <p:cNvSpPr txBox="1">
            <a:spLocks noGrp="1"/>
          </p:cNvSpPr>
          <p:nvPr>
            <p:ph type="body" idx="4294967295"/>
          </p:nvPr>
        </p:nvSpPr>
        <p:spPr>
          <a:xfrm>
            <a:off x="8654825" y="5278138"/>
            <a:ext cx="2325600" cy="498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040"/>
              <a:buNone/>
            </a:pPr>
            <a:r>
              <a:rPr lang="en-US" sz="2000"/>
              <a:t>2. Double beep</a:t>
            </a:r>
            <a:endParaRPr/>
          </a:p>
        </p:txBody>
      </p:sp>
      <p:pic>
        <p:nvPicPr>
          <p:cNvPr id="258" name="Google Shape;258;p5">
            <a:hlinkClick r:id="rId4"/>
          </p:cNvPr>
          <p:cNvPicPr preferRelativeResize="0"/>
          <p:nvPr/>
        </p:nvPicPr>
        <p:blipFill rotWithShape="1">
          <a:blip r:embed="rId5">
            <a:alphaModFix/>
          </a:blip>
          <a:srcRect/>
          <a:stretch/>
        </p:blipFill>
        <p:spPr>
          <a:xfrm>
            <a:off x="3268478" y="4721671"/>
            <a:ext cx="457200" cy="457200"/>
          </a:xfrm>
          <a:prstGeom prst="rect">
            <a:avLst/>
          </a:prstGeom>
          <a:noFill/>
          <a:ln>
            <a:noFill/>
          </a:ln>
        </p:spPr>
      </p:pic>
      <p:pic>
        <p:nvPicPr>
          <p:cNvPr id="259" name="Google Shape;259;p5">
            <a:hlinkClick r:id="rId6"/>
          </p:cNvPr>
          <p:cNvPicPr preferRelativeResize="0"/>
          <p:nvPr/>
        </p:nvPicPr>
        <p:blipFill rotWithShape="1">
          <a:blip r:embed="rId5">
            <a:alphaModFix/>
          </a:blip>
          <a:srcRect/>
          <a:stretch/>
        </p:blipFill>
        <p:spPr>
          <a:xfrm>
            <a:off x="9508153" y="4721671"/>
            <a:ext cx="457200" cy="457200"/>
          </a:xfrm>
          <a:prstGeom prst="rect">
            <a:avLst/>
          </a:prstGeom>
          <a:noFill/>
          <a:ln>
            <a:noFill/>
          </a:ln>
        </p:spPr>
      </p:pic>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6"/>
          <p:cNvSpPr txBox="1">
            <a:spLocks noGrp="1"/>
          </p:cNvSpPr>
          <p:nvPr>
            <p:ph type="title"/>
          </p:nvPr>
        </p:nvSpPr>
        <p:spPr>
          <a:xfrm>
            <a:off x="259883" y="434108"/>
            <a:ext cx="11569800" cy="895800"/>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dk1"/>
              </a:buClr>
              <a:buSzPts val="3600"/>
              <a:buFont typeface="Impact"/>
              <a:buNone/>
            </a:pPr>
            <a:r>
              <a:rPr lang="en-US"/>
              <a:t>Changing Proximity Thresholds: Setup Mode</a:t>
            </a:r>
            <a:endParaRPr/>
          </a:p>
        </p:txBody>
      </p:sp>
      <p:sp>
        <p:nvSpPr>
          <p:cNvPr id="265" name="Google Shape;265;p6"/>
          <p:cNvSpPr txBox="1">
            <a:spLocks noGrp="1"/>
          </p:cNvSpPr>
          <p:nvPr>
            <p:ph type="ftr" idx="11"/>
          </p:nvPr>
        </p:nvSpPr>
        <p:spPr>
          <a:xfrm>
            <a:off x="259882" y="6335309"/>
            <a:ext cx="5226600" cy="250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Bicycle Sensor Project </a:t>
            </a:r>
            <a:endParaRPr/>
          </a:p>
        </p:txBody>
      </p:sp>
      <p:sp>
        <p:nvSpPr>
          <p:cNvPr id="266" name="Google Shape;266;p6"/>
          <p:cNvSpPr txBox="1">
            <a:spLocks noGrp="1"/>
          </p:cNvSpPr>
          <p:nvPr>
            <p:ph type="sldNum" idx="12"/>
          </p:nvPr>
        </p:nvSpPr>
        <p:spPr>
          <a:xfrm>
            <a:off x="5588000" y="6335309"/>
            <a:ext cx="1016100" cy="250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000"/>
              <a:buNone/>
            </a:pPr>
            <a:r>
              <a:rPr lang="en-US"/>
              <a:t>PAGE  </a:t>
            </a:r>
            <a:fld id="{00000000-1234-1234-1234-123412341234}" type="slidenum">
              <a:rPr lang="en-US"/>
              <a:t>6</a:t>
            </a:fld>
            <a:endParaRPr/>
          </a:p>
        </p:txBody>
      </p:sp>
      <p:pic>
        <p:nvPicPr>
          <p:cNvPr id="267" name="Google Shape;267;p6"/>
          <p:cNvPicPr preferRelativeResize="0"/>
          <p:nvPr/>
        </p:nvPicPr>
        <p:blipFill rotWithShape="1">
          <a:blip r:embed="rId3">
            <a:alphaModFix/>
          </a:blip>
          <a:srcRect l="8617" r="10847" b="7122"/>
          <a:stretch/>
        </p:blipFill>
        <p:spPr>
          <a:xfrm>
            <a:off x="8404875" y="1329900"/>
            <a:ext cx="2943775" cy="4526351"/>
          </a:xfrm>
          <a:prstGeom prst="rect">
            <a:avLst/>
          </a:prstGeom>
          <a:noFill/>
          <a:ln>
            <a:noFill/>
          </a:ln>
        </p:spPr>
      </p:pic>
      <p:sp>
        <p:nvSpPr>
          <p:cNvPr id="268" name="Google Shape;268;p6"/>
          <p:cNvSpPr txBox="1">
            <a:spLocks noGrp="1"/>
          </p:cNvSpPr>
          <p:nvPr>
            <p:ph type="body" idx="1"/>
          </p:nvPr>
        </p:nvSpPr>
        <p:spPr>
          <a:xfrm>
            <a:off x="259875" y="1413175"/>
            <a:ext cx="7401000" cy="4526400"/>
          </a:xfrm>
          <a:prstGeom prst="rect">
            <a:avLst/>
          </a:prstGeom>
          <a:noFill/>
          <a:ln>
            <a:noFill/>
          </a:ln>
        </p:spPr>
        <p:txBody>
          <a:bodyPr spcFirstLastPara="1" wrap="square" lIns="91425" tIns="45700" rIns="91425" bIns="45700" anchor="t" anchorCtr="0">
            <a:noAutofit/>
          </a:bodyPr>
          <a:lstStyle/>
          <a:p>
            <a:pPr marL="457200" lvl="0" indent="-325755" algn="l" rtl="0">
              <a:lnSpc>
                <a:spcPct val="100000"/>
              </a:lnSpc>
              <a:spcBef>
                <a:spcPts val="0"/>
              </a:spcBef>
              <a:spcAft>
                <a:spcPts val="0"/>
              </a:spcAft>
              <a:buSzPts val="1530"/>
              <a:buChar char="●"/>
            </a:pPr>
            <a:r>
              <a:rPr lang="en-US"/>
              <a:t>PB 1 interrupt switches between setup and user mode</a:t>
            </a:r>
            <a:endParaRPr/>
          </a:p>
          <a:p>
            <a:pPr marL="457200" lvl="0" indent="0" algn="l" rtl="0">
              <a:lnSpc>
                <a:spcPct val="100000"/>
              </a:lnSpc>
              <a:spcBef>
                <a:spcPts val="0"/>
              </a:spcBef>
              <a:spcAft>
                <a:spcPts val="0"/>
              </a:spcAft>
              <a:buSzPts val="1530"/>
              <a:buNone/>
            </a:pPr>
            <a:endParaRPr/>
          </a:p>
          <a:p>
            <a:pPr marL="457200" lvl="0" indent="-325755" algn="l" rtl="0">
              <a:lnSpc>
                <a:spcPct val="100000"/>
              </a:lnSpc>
              <a:spcBef>
                <a:spcPts val="0"/>
              </a:spcBef>
              <a:spcAft>
                <a:spcPts val="0"/>
              </a:spcAft>
              <a:buSzPts val="1530"/>
              <a:buChar char="●"/>
            </a:pPr>
            <a:r>
              <a:rPr lang="en-US"/>
              <a:t>MCU LED on indicates setup mode</a:t>
            </a:r>
            <a:endParaRPr/>
          </a:p>
          <a:p>
            <a:pPr marL="0" lvl="0" indent="0" algn="l" rtl="0">
              <a:lnSpc>
                <a:spcPct val="115000"/>
              </a:lnSpc>
              <a:spcBef>
                <a:spcPts val="0"/>
              </a:spcBef>
              <a:spcAft>
                <a:spcPts val="0"/>
              </a:spcAft>
              <a:buSzPts val="1530"/>
              <a:buNone/>
            </a:pPr>
            <a:endParaRPr/>
          </a:p>
          <a:p>
            <a:pPr marL="457200" lvl="0" indent="-325755" algn="l" rtl="0">
              <a:lnSpc>
                <a:spcPct val="115000"/>
              </a:lnSpc>
              <a:spcBef>
                <a:spcPts val="0"/>
              </a:spcBef>
              <a:spcAft>
                <a:spcPts val="0"/>
              </a:spcAft>
              <a:buSzPts val="1530"/>
              <a:buChar char="●"/>
            </a:pPr>
            <a:r>
              <a:rPr lang="en-US"/>
              <a:t>PCB LEDs indicate which threshold it is currently trying to set</a:t>
            </a:r>
            <a:endParaRPr/>
          </a:p>
          <a:p>
            <a:pPr marL="0" lvl="0" indent="0" algn="l" rtl="0">
              <a:lnSpc>
                <a:spcPct val="100000"/>
              </a:lnSpc>
              <a:spcBef>
                <a:spcPts val="0"/>
              </a:spcBef>
              <a:spcAft>
                <a:spcPts val="0"/>
              </a:spcAft>
              <a:buSzPts val="1530"/>
              <a:buNone/>
            </a:pPr>
            <a:endParaRPr/>
          </a:p>
          <a:p>
            <a:pPr marL="457200" lvl="0" indent="-325755" algn="l" rtl="0">
              <a:lnSpc>
                <a:spcPct val="100000"/>
              </a:lnSpc>
              <a:spcBef>
                <a:spcPts val="0"/>
              </a:spcBef>
              <a:spcAft>
                <a:spcPts val="0"/>
              </a:spcAft>
              <a:buSzPts val="1530"/>
              <a:buChar char="●"/>
            </a:pPr>
            <a:r>
              <a:rPr lang="en-US"/>
              <a:t>Press PB 2 to lock in that threshold, and it’ll move onto next threshold</a:t>
            </a:r>
            <a:endParaRPr/>
          </a:p>
          <a:p>
            <a:pPr marL="0" lvl="0" indent="0" algn="l" rtl="0">
              <a:lnSpc>
                <a:spcPct val="100000"/>
              </a:lnSpc>
              <a:spcBef>
                <a:spcPts val="0"/>
              </a:spcBef>
              <a:spcAft>
                <a:spcPts val="0"/>
              </a:spcAft>
              <a:buSzPts val="1530"/>
              <a:buNone/>
            </a:pPr>
            <a:endParaRPr/>
          </a:p>
          <a:p>
            <a:pPr marL="457200" lvl="0" indent="-325755" algn="l" rtl="0">
              <a:lnSpc>
                <a:spcPct val="100000"/>
              </a:lnSpc>
              <a:spcBef>
                <a:spcPts val="0"/>
              </a:spcBef>
              <a:spcAft>
                <a:spcPts val="0"/>
              </a:spcAft>
              <a:buSzPts val="1530"/>
              <a:buChar char="●"/>
            </a:pPr>
            <a:r>
              <a:rPr lang="en-US"/>
              <a:t>Once all thresholds set, it’ll exit setup mode</a:t>
            </a:r>
            <a:endParaRP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7"/>
          <p:cNvSpPr txBox="1">
            <a:spLocks noGrp="1"/>
          </p:cNvSpPr>
          <p:nvPr>
            <p:ph type="title"/>
          </p:nvPr>
        </p:nvSpPr>
        <p:spPr>
          <a:xfrm>
            <a:off x="259883" y="434108"/>
            <a:ext cx="11569800" cy="895800"/>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dk1"/>
              </a:buClr>
              <a:buSzPts val="3600"/>
              <a:buFont typeface="Impact"/>
              <a:buNone/>
            </a:pPr>
            <a:r>
              <a:rPr lang="en-US"/>
              <a:t>Smoothing sensor readings: Simpson’s Rule</a:t>
            </a:r>
            <a:endParaRPr/>
          </a:p>
        </p:txBody>
      </p:sp>
      <p:sp>
        <p:nvSpPr>
          <p:cNvPr id="274" name="Google Shape;274;p7"/>
          <p:cNvSpPr txBox="1">
            <a:spLocks noGrp="1"/>
          </p:cNvSpPr>
          <p:nvPr>
            <p:ph type="ftr" idx="11"/>
          </p:nvPr>
        </p:nvSpPr>
        <p:spPr>
          <a:xfrm>
            <a:off x="259882" y="6335309"/>
            <a:ext cx="5226600" cy="250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Bicycle Sensor Project </a:t>
            </a:r>
            <a:endParaRPr/>
          </a:p>
        </p:txBody>
      </p:sp>
      <p:sp>
        <p:nvSpPr>
          <p:cNvPr id="275" name="Google Shape;275;p7"/>
          <p:cNvSpPr txBox="1">
            <a:spLocks noGrp="1"/>
          </p:cNvSpPr>
          <p:nvPr>
            <p:ph type="sldNum" idx="12"/>
          </p:nvPr>
        </p:nvSpPr>
        <p:spPr>
          <a:xfrm>
            <a:off x="5588000" y="6335309"/>
            <a:ext cx="1016100" cy="250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000"/>
              <a:buNone/>
            </a:pPr>
            <a:r>
              <a:rPr lang="en-US"/>
              <a:t>PAGE  </a:t>
            </a:r>
            <a:fld id="{00000000-1234-1234-1234-123412341234}" type="slidenum">
              <a:rPr lang="en-US"/>
              <a:t>7</a:t>
            </a:fld>
            <a:endParaRPr/>
          </a:p>
        </p:txBody>
      </p:sp>
      <p:sp>
        <p:nvSpPr>
          <p:cNvPr id="276" name="Google Shape;276;p7"/>
          <p:cNvSpPr txBox="1">
            <a:spLocks noGrp="1"/>
          </p:cNvSpPr>
          <p:nvPr>
            <p:ph type="body" idx="4294967295"/>
          </p:nvPr>
        </p:nvSpPr>
        <p:spPr>
          <a:xfrm>
            <a:off x="4646175" y="1452500"/>
            <a:ext cx="2797200" cy="498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040"/>
              <a:buNone/>
            </a:pPr>
            <a:r>
              <a:rPr lang="en-US" sz="2000"/>
              <a:t>Recall from ECE 204:</a:t>
            </a:r>
            <a:endParaRPr/>
          </a:p>
        </p:txBody>
      </p:sp>
      <p:pic>
        <p:nvPicPr>
          <p:cNvPr id="277" name="Google Shape;277;p7"/>
          <p:cNvPicPr preferRelativeResize="0"/>
          <p:nvPr/>
        </p:nvPicPr>
        <p:blipFill rotWithShape="1">
          <a:blip r:embed="rId3">
            <a:alphaModFix/>
          </a:blip>
          <a:srcRect/>
          <a:stretch/>
        </p:blipFill>
        <p:spPr>
          <a:xfrm>
            <a:off x="586075" y="1835200"/>
            <a:ext cx="10554350" cy="4155700"/>
          </a:xfrm>
          <a:prstGeom prst="rect">
            <a:avLst/>
          </a:prstGeom>
          <a:noFill/>
          <a:ln>
            <a:noFill/>
          </a:ln>
        </p:spPr>
      </p:pic>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8"/>
          <p:cNvSpPr txBox="1"/>
          <p:nvPr/>
        </p:nvSpPr>
        <p:spPr>
          <a:xfrm>
            <a:off x="4926425" y="5134700"/>
            <a:ext cx="2799000" cy="8958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SzPts val="1200"/>
              <a:buFont typeface="Georgia"/>
              <a:buChar char="●"/>
            </a:pPr>
            <a:r>
              <a:rPr lang="en-US" sz="1200">
                <a:latin typeface="Georgia"/>
                <a:ea typeface="Georgia"/>
                <a:cs typeface="Georgia"/>
                <a:sym typeface="Georgia"/>
              </a:rPr>
              <a:t>Designed initial PCB layout</a:t>
            </a:r>
            <a:endParaRPr sz="1200">
              <a:latin typeface="Georgia"/>
              <a:ea typeface="Georgia"/>
              <a:cs typeface="Georgia"/>
              <a:sym typeface="Georgia"/>
            </a:endParaRPr>
          </a:p>
          <a:p>
            <a:pPr marL="457200" lvl="0" indent="-304800" algn="l" rtl="0">
              <a:spcBef>
                <a:spcPts val="0"/>
              </a:spcBef>
              <a:spcAft>
                <a:spcPts val="0"/>
              </a:spcAft>
              <a:buSzPts val="1200"/>
              <a:buFont typeface="Georgia"/>
              <a:buChar char="●"/>
            </a:pPr>
            <a:r>
              <a:rPr lang="en-US" sz="1200">
                <a:latin typeface="Georgia"/>
                <a:ea typeface="Georgia"/>
                <a:cs typeface="Georgia"/>
                <a:sym typeface="Georgia"/>
              </a:rPr>
              <a:t>Improved design from feasibility model, added MOSFET and voltage divider</a:t>
            </a:r>
            <a:endParaRPr sz="1200">
              <a:latin typeface="Georgia"/>
              <a:ea typeface="Georgia"/>
              <a:cs typeface="Georgia"/>
              <a:sym typeface="Georgia"/>
            </a:endParaRPr>
          </a:p>
        </p:txBody>
      </p:sp>
      <p:sp>
        <p:nvSpPr>
          <p:cNvPr id="283" name="Google Shape;283;p8"/>
          <p:cNvSpPr txBox="1">
            <a:spLocks noGrp="1"/>
          </p:cNvSpPr>
          <p:nvPr>
            <p:ph type="title"/>
          </p:nvPr>
        </p:nvSpPr>
        <p:spPr>
          <a:xfrm>
            <a:off x="259883" y="434108"/>
            <a:ext cx="11569800" cy="895800"/>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1"/>
              </a:buClr>
              <a:buSzPts val="3600"/>
              <a:buFont typeface="Impact"/>
              <a:buNone/>
            </a:pPr>
            <a:r>
              <a:rPr lang="en-US"/>
              <a:t>Progression of Hardware Design</a:t>
            </a:r>
            <a:endParaRPr/>
          </a:p>
        </p:txBody>
      </p:sp>
      <p:sp>
        <p:nvSpPr>
          <p:cNvPr id="284" name="Google Shape;284;p8"/>
          <p:cNvSpPr txBox="1">
            <a:spLocks noGrp="1"/>
          </p:cNvSpPr>
          <p:nvPr>
            <p:ph type="ftr" idx="11"/>
          </p:nvPr>
        </p:nvSpPr>
        <p:spPr>
          <a:xfrm>
            <a:off x="259882" y="6335309"/>
            <a:ext cx="5226517" cy="25033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Bicycle Sensor Project </a:t>
            </a:r>
            <a:endParaRPr/>
          </a:p>
        </p:txBody>
      </p:sp>
      <p:sp>
        <p:nvSpPr>
          <p:cNvPr id="285" name="Google Shape;285;p8"/>
          <p:cNvSpPr txBox="1">
            <a:spLocks noGrp="1"/>
          </p:cNvSpPr>
          <p:nvPr>
            <p:ph type="sldNum" idx="12"/>
          </p:nvPr>
        </p:nvSpPr>
        <p:spPr>
          <a:xfrm>
            <a:off x="5588000" y="6335309"/>
            <a:ext cx="1016000" cy="25033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000"/>
              <a:buNone/>
            </a:pPr>
            <a:r>
              <a:rPr lang="en-US"/>
              <a:t>PAGE  </a:t>
            </a:r>
            <a:fld id="{00000000-1234-1234-1234-123412341234}" type="slidenum">
              <a:rPr lang="en-US"/>
              <a:t>8</a:t>
            </a:fld>
            <a:endParaRPr/>
          </a:p>
        </p:txBody>
      </p:sp>
      <p:pic>
        <p:nvPicPr>
          <p:cNvPr id="286" name="Google Shape;286;p8"/>
          <p:cNvPicPr preferRelativeResize="0"/>
          <p:nvPr/>
        </p:nvPicPr>
        <p:blipFill rotWithShape="1">
          <a:blip r:embed="rId3">
            <a:alphaModFix/>
          </a:blip>
          <a:srcRect l="7201"/>
          <a:stretch/>
        </p:blipFill>
        <p:spPr>
          <a:xfrm>
            <a:off x="1112275" y="1357900"/>
            <a:ext cx="2669101" cy="3358501"/>
          </a:xfrm>
          <a:prstGeom prst="rect">
            <a:avLst/>
          </a:prstGeom>
          <a:noFill/>
          <a:ln w="19050" cap="flat" cmpd="sng">
            <a:solidFill>
              <a:srgbClr val="000000"/>
            </a:solidFill>
            <a:prstDash val="solid"/>
            <a:round/>
            <a:headEnd type="none" w="sm" len="sm"/>
            <a:tailEnd type="none" w="sm" len="sm"/>
          </a:ln>
          <a:effectLst>
            <a:outerShdw blurRad="57150" dist="19050" dir="5400000" algn="bl" rotWithShape="0">
              <a:srgbClr val="000000">
                <a:alpha val="51764"/>
              </a:srgbClr>
            </a:outerShdw>
          </a:effectLst>
        </p:spPr>
      </p:pic>
      <p:sp>
        <p:nvSpPr>
          <p:cNvPr id="287" name="Google Shape;287;p8"/>
          <p:cNvSpPr/>
          <p:nvPr/>
        </p:nvSpPr>
        <p:spPr>
          <a:xfrm>
            <a:off x="3839374" y="2642275"/>
            <a:ext cx="670322" cy="732913"/>
          </a:xfrm>
          <a:custGeom>
            <a:avLst/>
            <a:gdLst/>
            <a:ahLst/>
            <a:cxnLst/>
            <a:rect l="l" t="t" r="r" b="b"/>
            <a:pathLst>
              <a:path w="5362575" h="4375602" extrusionOk="0">
                <a:moveTo>
                  <a:pt x="3033164" y="223208"/>
                </a:moveTo>
                <a:lnTo>
                  <a:pt x="2127548" y="223208"/>
                </a:lnTo>
                <a:lnTo>
                  <a:pt x="3561230" y="1590866"/>
                </a:lnTo>
                <a:cubicBezTo>
                  <a:pt x="3605523" y="1633119"/>
                  <a:pt x="3607176" y="1703277"/>
                  <a:pt x="3564923" y="1747570"/>
                </a:cubicBezTo>
                <a:lnTo>
                  <a:pt x="3561080" y="1750255"/>
                </a:lnTo>
                <a:lnTo>
                  <a:pt x="3555865" y="1757990"/>
                </a:lnTo>
                <a:cubicBezTo>
                  <a:pt x="3535807" y="1778047"/>
                  <a:pt x="3508098" y="1790454"/>
                  <a:pt x="3477491" y="1790453"/>
                </a:cubicBezTo>
                <a:lnTo>
                  <a:pt x="221675" y="1790452"/>
                </a:lnTo>
                <a:lnTo>
                  <a:pt x="221675" y="2579008"/>
                </a:lnTo>
                <a:lnTo>
                  <a:pt x="3477491" y="2579007"/>
                </a:lnTo>
                <a:cubicBezTo>
                  <a:pt x="3523402" y="2579007"/>
                  <a:pt x="3562792" y="2606920"/>
                  <a:pt x="3579618" y="2646701"/>
                </a:cubicBezTo>
                <a:lnTo>
                  <a:pt x="3581399" y="2655520"/>
                </a:lnTo>
                <a:lnTo>
                  <a:pt x="3587542" y="2665261"/>
                </a:lnTo>
                <a:cubicBezTo>
                  <a:pt x="3602826" y="2705660"/>
                  <a:pt x="3593591" y="2753046"/>
                  <a:pt x="3560371" y="2784737"/>
                </a:cubicBezTo>
                <a:lnTo>
                  <a:pt x="2126688" y="4152395"/>
                </a:lnTo>
                <a:lnTo>
                  <a:pt x="3032305" y="4152395"/>
                </a:lnTo>
                <a:lnTo>
                  <a:pt x="5092170" y="2187392"/>
                </a:lnTo>
                <a:close/>
                <a:moveTo>
                  <a:pt x="3073332" y="31"/>
                </a:moveTo>
                <a:cubicBezTo>
                  <a:pt x="3101689" y="-638"/>
                  <a:pt x="3130302" y="9512"/>
                  <a:pt x="3152448" y="30639"/>
                </a:cubicBezTo>
                <a:lnTo>
                  <a:pt x="5328274" y="2106262"/>
                </a:lnTo>
                <a:cubicBezTo>
                  <a:pt x="5350421" y="2127389"/>
                  <a:pt x="5361906" y="2155491"/>
                  <a:pt x="5362575" y="2183849"/>
                </a:cubicBezTo>
                <a:lnTo>
                  <a:pt x="5361473" y="2190324"/>
                </a:lnTo>
                <a:lnTo>
                  <a:pt x="5361716" y="2191753"/>
                </a:lnTo>
                <a:lnTo>
                  <a:pt x="5359536" y="2201700"/>
                </a:lnTo>
                <a:lnTo>
                  <a:pt x="5355444" y="2225737"/>
                </a:lnTo>
                <a:lnTo>
                  <a:pt x="5353642" y="2228594"/>
                </a:lnTo>
                <a:lnTo>
                  <a:pt x="5352620" y="2233258"/>
                </a:lnTo>
                <a:lnTo>
                  <a:pt x="5332889" y="2261505"/>
                </a:lnTo>
                <a:lnTo>
                  <a:pt x="5331968" y="2262966"/>
                </a:lnTo>
                <a:lnTo>
                  <a:pt x="5331773" y="2263101"/>
                </a:lnTo>
                <a:lnTo>
                  <a:pt x="5327415" y="2269340"/>
                </a:lnTo>
                <a:lnTo>
                  <a:pt x="3151590" y="4344964"/>
                </a:lnTo>
                <a:cubicBezTo>
                  <a:pt x="3129443" y="4366090"/>
                  <a:pt x="3100831" y="4376239"/>
                  <a:pt x="3072473" y="4375572"/>
                </a:cubicBezTo>
                <a:lnTo>
                  <a:pt x="3065614" y="4374068"/>
                </a:lnTo>
                <a:lnTo>
                  <a:pt x="1851034" y="4374069"/>
                </a:lnTo>
                <a:cubicBezTo>
                  <a:pt x="1789820" y="4374068"/>
                  <a:pt x="1740197" y="4324446"/>
                  <a:pt x="1740197" y="4263231"/>
                </a:cubicBezTo>
                <a:lnTo>
                  <a:pt x="1741077" y="4258872"/>
                </a:lnTo>
                <a:lnTo>
                  <a:pt x="1741059" y="4258769"/>
                </a:lnTo>
                <a:lnTo>
                  <a:pt x="1741540" y="4256578"/>
                </a:lnTo>
                <a:lnTo>
                  <a:pt x="1748907" y="4220088"/>
                </a:lnTo>
                <a:lnTo>
                  <a:pt x="1749841" y="4218703"/>
                </a:lnTo>
                <a:lnTo>
                  <a:pt x="1750156" y="4217264"/>
                </a:lnTo>
                <a:lnTo>
                  <a:pt x="1768954" y="4190356"/>
                </a:lnTo>
                <a:lnTo>
                  <a:pt x="1772660" y="4184858"/>
                </a:lnTo>
                <a:lnTo>
                  <a:pt x="1772912" y="4184687"/>
                </a:lnTo>
                <a:lnTo>
                  <a:pt x="1775361" y="4181183"/>
                </a:lnTo>
                <a:lnTo>
                  <a:pt x="3222506" y="2800681"/>
                </a:lnTo>
                <a:lnTo>
                  <a:pt x="110837" y="2800680"/>
                </a:lnTo>
                <a:cubicBezTo>
                  <a:pt x="49623" y="2800680"/>
                  <a:pt x="0" y="2751057"/>
                  <a:pt x="0" y="2689843"/>
                </a:cubicBezTo>
                <a:lnTo>
                  <a:pt x="1" y="2689844"/>
                </a:lnTo>
                <a:lnTo>
                  <a:pt x="1283" y="2683491"/>
                </a:lnTo>
                <a:lnTo>
                  <a:pt x="2" y="2677143"/>
                </a:lnTo>
                <a:lnTo>
                  <a:pt x="2" y="1679625"/>
                </a:lnTo>
                <a:lnTo>
                  <a:pt x="0" y="1679615"/>
                </a:lnTo>
                <a:lnTo>
                  <a:pt x="0" y="1679616"/>
                </a:lnTo>
                <a:cubicBezTo>
                  <a:pt x="1" y="1618402"/>
                  <a:pt x="49624" y="1568779"/>
                  <a:pt x="110838" y="1568779"/>
                </a:cubicBezTo>
                <a:lnTo>
                  <a:pt x="110839" y="1568779"/>
                </a:lnTo>
                <a:lnTo>
                  <a:pt x="3216926" y="1568779"/>
                </a:lnTo>
                <a:lnTo>
                  <a:pt x="1776220" y="194420"/>
                </a:lnTo>
                <a:lnTo>
                  <a:pt x="1773771" y="190915"/>
                </a:lnTo>
                <a:lnTo>
                  <a:pt x="1773519" y="190745"/>
                </a:lnTo>
                <a:lnTo>
                  <a:pt x="1769813" y="185248"/>
                </a:lnTo>
                <a:lnTo>
                  <a:pt x="1751016" y="158338"/>
                </a:lnTo>
                <a:lnTo>
                  <a:pt x="1750699" y="156900"/>
                </a:lnTo>
                <a:lnTo>
                  <a:pt x="1749766" y="155514"/>
                </a:lnTo>
                <a:lnTo>
                  <a:pt x="1742399" y="119023"/>
                </a:lnTo>
                <a:lnTo>
                  <a:pt x="1741919" y="116833"/>
                </a:lnTo>
                <a:lnTo>
                  <a:pt x="1741936" y="116731"/>
                </a:lnTo>
                <a:lnTo>
                  <a:pt x="1741056" y="112371"/>
                </a:lnTo>
                <a:cubicBezTo>
                  <a:pt x="1741056" y="51157"/>
                  <a:pt x="1790678" y="1534"/>
                  <a:pt x="1851892" y="1534"/>
                </a:cubicBezTo>
                <a:lnTo>
                  <a:pt x="3066473" y="1534"/>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eorgia"/>
              <a:ea typeface="Georgia"/>
              <a:cs typeface="Georgia"/>
              <a:sym typeface="Georgia"/>
            </a:endParaRPr>
          </a:p>
        </p:txBody>
      </p:sp>
      <p:sp>
        <p:nvSpPr>
          <p:cNvPr id="288" name="Google Shape;288;p8"/>
          <p:cNvSpPr txBox="1"/>
          <p:nvPr/>
        </p:nvSpPr>
        <p:spPr>
          <a:xfrm>
            <a:off x="1117849" y="4792675"/>
            <a:ext cx="2669100" cy="250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Georgia"/>
                <a:ea typeface="Georgia"/>
                <a:cs typeface="Georgia"/>
                <a:sym typeface="Georgia"/>
              </a:rPr>
              <a:t>Feasibility Model Diagram</a:t>
            </a:r>
            <a:endParaRPr sz="1400" b="0" i="0" u="none" strike="noStrike" cap="none">
              <a:solidFill>
                <a:srgbClr val="000000"/>
              </a:solidFill>
              <a:latin typeface="Georgia"/>
              <a:ea typeface="Georgia"/>
              <a:cs typeface="Georgia"/>
              <a:sym typeface="Georgia"/>
            </a:endParaRPr>
          </a:p>
        </p:txBody>
      </p:sp>
      <p:pic>
        <p:nvPicPr>
          <p:cNvPr id="289" name="Google Shape;289;p8"/>
          <p:cNvPicPr preferRelativeResize="0"/>
          <p:nvPr/>
        </p:nvPicPr>
        <p:blipFill rotWithShape="1">
          <a:blip r:embed="rId4">
            <a:alphaModFix/>
          </a:blip>
          <a:srcRect r="6031"/>
          <a:stretch/>
        </p:blipFill>
        <p:spPr>
          <a:xfrm>
            <a:off x="4546118" y="1357900"/>
            <a:ext cx="3345257" cy="3358565"/>
          </a:xfrm>
          <a:prstGeom prst="rect">
            <a:avLst/>
          </a:prstGeom>
          <a:noFill/>
          <a:ln w="19050" cap="flat" cmpd="sng">
            <a:solidFill>
              <a:srgbClr val="000000"/>
            </a:solidFill>
            <a:prstDash val="solid"/>
            <a:round/>
            <a:headEnd type="none" w="sm" len="sm"/>
            <a:tailEnd type="none" w="sm" len="sm"/>
          </a:ln>
        </p:spPr>
      </p:pic>
      <p:sp>
        <p:nvSpPr>
          <p:cNvPr id="290" name="Google Shape;290;p8"/>
          <p:cNvSpPr txBox="1"/>
          <p:nvPr/>
        </p:nvSpPr>
        <p:spPr>
          <a:xfrm>
            <a:off x="4884199" y="4792675"/>
            <a:ext cx="2669100" cy="250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Georgia"/>
                <a:ea typeface="Georgia"/>
                <a:cs typeface="Georgia"/>
                <a:sym typeface="Georgia"/>
              </a:rPr>
              <a:t>Prototype Model Schematic</a:t>
            </a:r>
            <a:endParaRPr sz="1400" b="0" i="0" u="none" strike="noStrike" cap="none">
              <a:solidFill>
                <a:srgbClr val="000000"/>
              </a:solidFill>
              <a:latin typeface="Georgia"/>
              <a:ea typeface="Georgia"/>
              <a:cs typeface="Georgia"/>
              <a:sym typeface="Georgia"/>
            </a:endParaRPr>
          </a:p>
        </p:txBody>
      </p:sp>
      <p:sp>
        <p:nvSpPr>
          <p:cNvPr id="291" name="Google Shape;291;p8"/>
          <p:cNvSpPr/>
          <p:nvPr/>
        </p:nvSpPr>
        <p:spPr>
          <a:xfrm>
            <a:off x="7954174" y="2642275"/>
            <a:ext cx="670322" cy="732913"/>
          </a:xfrm>
          <a:custGeom>
            <a:avLst/>
            <a:gdLst/>
            <a:ahLst/>
            <a:cxnLst/>
            <a:rect l="l" t="t" r="r" b="b"/>
            <a:pathLst>
              <a:path w="5362575" h="4375602" extrusionOk="0">
                <a:moveTo>
                  <a:pt x="3033164" y="223208"/>
                </a:moveTo>
                <a:lnTo>
                  <a:pt x="2127548" y="223208"/>
                </a:lnTo>
                <a:lnTo>
                  <a:pt x="3561230" y="1590866"/>
                </a:lnTo>
                <a:cubicBezTo>
                  <a:pt x="3605523" y="1633119"/>
                  <a:pt x="3607176" y="1703277"/>
                  <a:pt x="3564923" y="1747570"/>
                </a:cubicBezTo>
                <a:lnTo>
                  <a:pt x="3561080" y="1750255"/>
                </a:lnTo>
                <a:lnTo>
                  <a:pt x="3555865" y="1757990"/>
                </a:lnTo>
                <a:cubicBezTo>
                  <a:pt x="3535807" y="1778047"/>
                  <a:pt x="3508098" y="1790454"/>
                  <a:pt x="3477491" y="1790453"/>
                </a:cubicBezTo>
                <a:lnTo>
                  <a:pt x="221675" y="1790452"/>
                </a:lnTo>
                <a:lnTo>
                  <a:pt x="221675" y="2579008"/>
                </a:lnTo>
                <a:lnTo>
                  <a:pt x="3477491" y="2579007"/>
                </a:lnTo>
                <a:cubicBezTo>
                  <a:pt x="3523402" y="2579007"/>
                  <a:pt x="3562792" y="2606920"/>
                  <a:pt x="3579618" y="2646701"/>
                </a:cubicBezTo>
                <a:lnTo>
                  <a:pt x="3581399" y="2655520"/>
                </a:lnTo>
                <a:lnTo>
                  <a:pt x="3587542" y="2665261"/>
                </a:lnTo>
                <a:cubicBezTo>
                  <a:pt x="3602826" y="2705660"/>
                  <a:pt x="3593591" y="2753046"/>
                  <a:pt x="3560371" y="2784737"/>
                </a:cubicBezTo>
                <a:lnTo>
                  <a:pt x="2126688" y="4152395"/>
                </a:lnTo>
                <a:lnTo>
                  <a:pt x="3032305" y="4152395"/>
                </a:lnTo>
                <a:lnTo>
                  <a:pt x="5092170" y="2187392"/>
                </a:lnTo>
                <a:close/>
                <a:moveTo>
                  <a:pt x="3073332" y="31"/>
                </a:moveTo>
                <a:cubicBezTo>
                  <a:pt x="3101689" y="-638"/>
                  <a:pt x="3130302" y="9512"/>
                  <a:pt x="3152448" y="30639"/>
                </a:cubicBezTo>
                <a:lnTo>
                  <a:pt x="5328274" y="2106262"/>
                </a:lnTo>
                <a:cubicBezTo>
                  <a:pt x="5350421" y="2127389"/>
                  <a:pt x="5361906" y="2155491"/>
                  <a:pt x="5362575" y="2183849"/>
                </a:cubicBezTo>
                <a:lnTo>
                  <a:pt x="5361473" y="2190324"/>
                </a:lnTo>
                <a:lnTo>
                  <a:pt x="5361716" y="2191753"/>
                </a:lnTo>
                <a:lnTo>
                  <a:pt x="5359536" y="2201700"/>
                </a:lnTo>
                <a:lnTo>
                  <a:pt x="5355444" y="2225737"/>
                </a:lnTo>
                <a:lnTo>
                  <a:pt x="5353642" y="2228594"/>
                </a:lnTo>
                <a:lnTo>
                  <a:pt x="5352620" y="2233258"/>
                </a:lnTo>
                <a:lnTo>
                  <a:pt x="5332889" y="2261505"/>
                </a:lnTo>
                <a:lnTo>
                  <a:pt x="5331968" y="2262966"/>
                </a:lnTo>
                <a:lnTo>
                  <a:pt x="5331773" y="2263101"/>
                </a:lnTo>
                <a:lnTo>
                  <a:pt x="5327415" y="2269340"/>
                </a:lnTo>
                <a:lnTo>
                  <a:pt x="3151590" y="4344964"/>
                </a:lnTo>
                <a:cubicBezTo>
                  <a:pt x="3129443" y="4366090"/>
                  <a:pt x="3100831" y="4376239"/>
                  <a:pt x="3072473" y="4375572"/>
                </a:cubicBezTo>
                <a:lnTo>
                  <a:pt x="3065614" y="4374068"/>
                </a:lnTo>
                <a:lnTo>
                  <a:pt x="1851034" y="4374069"/>
                </a:lnTo>
                <a:cubicBezTo>
                  <a:pt x="1789820" y="4374068"/>
                  <a:pt x="1740197" y="4324446"/>
                  <a:pt x="1740197" y="4263231"/>
                </a:cubicBezTo>
                <a:lnTo>
                  <a:pt x="1741077" y="4258872"/>
                </a:lnTo>
                <a:lnTo>
                  <a:pt x="1741059" y="4258769"/>
                </a:lnTo>
                <a:lnTo>
                  <a:pt x="1741540" y="4256578"/>
                </a:lnTo>
                <a:lnTo>
                  <a:pt x="1748907" y="4220088"/>
                </a:lnTo>
                <a:lnTo>
                  <a:pt x="1749841" y="4218703"/>
                </a:lnTo>
                <a:lnTo>
                  <a:pt x="1750156" y="4217264"/>
                </a:lnTo>
                <a:lnTo>
                  <a:pt x="1768954" y="4190356"/>
                </a:lnTo>
                <a:lnTo>
                  <a:pt x="1772660" y="4184858"/>
                </a:lnTo>
                <a:lnTo>
                  <a:pt x="1772912" y="4184687"/>
                </a:lnTo>
                <a:lnTo>
                  <a:pt x="1775361" y="4181183"/>
                </a:lnTo>
                <a:lnTo>
                  <a:pt x="3222506" y="2800681"/>
                </a:lnTo>
                <a:lnTo>
                  <a:pt x="110837" y="2800680"/>
                </a:lnTo>
                <a:cubicBezTo>
                  <a:pt x="49623" y="2800680"/>
                  <a:pt x="0" y="2751057"/>
                  <a:pt x="0" y="2689843"/>
                </a:cubicBezTo>
                <a:lnTo>
                  <a:pt x="1" y="2689844"/>
                </a:lnTo>
                <a:lnTo>
                  <a:pt x="1283" y="2683491"/>
                </a:lnTo>
                <a:lnTo>
                  <a:pt x="2" y="2677143"/>
                </a:lnTo>
                <a:lnTo>
                  <a:pt x="2" y="1679625"/>
                </a:lnTo>
                <a:lnTo>
                  <a:pt x="0" y="1679615"/>
                </a:lnTo>
                <a:lnTo>
                  <a:pt x="0" y="1679616"/>
                </a:lnTo>
                <a:cubicBezTo>
                  <a:pt x="1" y="1618402"/>
                  <a:pt x="49624" y="1568779"/>
                  <a:pt x="110838" y="1568779"/>
                </a:cubicBezTo>
                <a:lnTo>
                  <a:pt x="110839" y="1568779"/>
                </a:lnTo>
                <a:lnTo>
                  <a:pt x="3216926" y="1568779"/>
                </a:lnTo>
                <a:lnTo>
                  <a:pt x="1776220" y="194420"/>
                </a:lnTo>
                <a:lnTo>
                  <a:pt x="1773771" y="190915"/>
                </a:lnTo>
                <a:lnTo>
                  <a:pt x="1773519" y="190745"/>
                </a:lnTo>
                <a:lnTo>
                  <a:pt x="1769813" y="185248"/>
                </a:lnTo>
                <a:lnTo>
                  <a:pt x="1751016" y="158338"/>
                </a:lnTo>
                <a:lnTo>
                  <a:pt x="1750699" y="156900"/>
                </a:lnTo>
                <a:lnTo>
                  <a:pt x="1749766" y="155514"/>
                </a:lnTo>
                <a:lnTo>
                  <a:pt x="1742399" y="119023"/>
                </a:lnTo>
                <a:lnTo>
                  <a:pt x="1741919" y="116833"/>
                </a:lnTo>
                <a:lnTo>
                  <a:pt x="1741936" y="116731"/>
                </a:lnTo>
                <a:lnTo>
                  <a:pt x="1741056" y="112371"/>
                </a:lnTo>
                <a:cubicBezTo>
                  <a:pt x="1741056" y="51157"/>
                  <a:pt x="1790678" y="1534"/>
                  <a:pt x="1851892" y="1534"/>
                </a:cubicBezTo>
                <a:lnTo>
                  <a:pt x="3066473" y="1534"/>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eorgia"/>
              <a:ea typeface="Georgia"/>
              <a:cs typeface="Georgia"/>
              <a:sym typeface="Georgia"/>
            </a:endParaRPr>
          </a:p>
        </p:txBody>
      </p:sp>
      <p:pic>
        <p:nvPicPr>
          <p:cNvPr id="292" name="Google Shape;292;p8"/>
          <p:cNvPicPr preferRelativeResize="0"/>
          <p:nvPr/>
        </p:nvPicPr>
        <p:blipFill rotWithShape="1">
          <a:blip r:embed="rId5">
            <a:alphaModFix/>
          </a:blip>
          <a:srcRect/>
          <a:stretch/>
        </p:blipFill>
        <p:spPr>
          <a:xfrm rot="5400000">
            <a:off x="8089551" y="1995525"/>
            <a:ext cx="3370576" cy="2100075"/>
          </a:xfrm>
          <a:prstGeom prst="rect">
            <a:avLst/>
          </a:prstGeom>
          <a:noFill/>
          <a:ln w="19050" cap="flat" cmpd="sng">
            <a:solidFill>
              <a:srgbClr val="000000"/>
            </a:solidFill>
            <a:prstDash val="solid"/>
            <a:round/>
            <a:headEnd type="none" w="sm" len="sm"/>
            <a:tailEnd type="none" w="sm" len="sm"/>
          </a:ln>
        </p:spPr>
      </p:pic>
      <p:sp>
        <p:nvSpPr>
          <p:cNvPr id="293" name="Google Shape;293;p8"/>
          <p:cNvSpPr txBox="1"/>
          <p:nvPr/>
        </p:nvSpPr>
        <p:spPr>
          <a:xfrm>
            <a:off x="8724838" y="4792675"/>
            <a:ext cx="2100000" cy="25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Georgia"/>
                <a:ea typeface="Georgia"/>
                <a:cs typeface="Georgia"/>
                <a:sym typeface="Georgia"/>
              </a:rPr>
              <a:t>PCB Production Model</a:t>
            </a:r>
            <a:endParaRPr sz="1400" b="0" i="0" u="none" strike="noStrike" cap="none">
              <a:solidFill>
                <a:srgbClr val="000000"/>
              </a:solidFill>
              <a:latin typeface="Georgia"/>
              <a:ea typeface="Georgia"/>
              <a:cs typeface="Georgia"/>
              <a:sym typeface="Georgia"/>
            </a:endParaRPr>
          </a:p>
        </p:txBody>
      </p:sp>
      <p:sp>
        <p:nvSpPr>
          <p:cNvPr id="294" name="Google Shape;294;p8"/>
          <p:cNvSpPr txBox="1"/>
          <p:nvPr/>
        </p:nvSpPr>
        <p:spPr>
          <a:xfrm>
            <a:off x="1040225" y="5134700"/>
            <a:ext cx="2799000" cy="8958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SzPts val="1200"/>
              <a:buFont typeface="Georgia"/>
              <a:buChar char="●"/>
            </a:pPr>
            <a:r>
              <a:rPr lang="en-US" sz="1200">
                <a:latin typeface="Georgia"/>
                <a:ea typeface="Georgia"/>
                <a:cs typeface="Georgia"/>
                <a:sym typeface="Georgia"/>
              </a:rPr>
              <a:t>Getting the wiring done from MCU to Breadboard</a:t>
            </a:r>
            <a:endParaRPr sz="1200">
              <a:latin typeface="Georgia"/>
              <a:ea typeface="Georgia"/>
              <a:cs typeface="Georgia"/>
              <a:sym typeface="Georgia"/>
            </a:endParaRPr>
          </a:p>
          <a:p>
            <a:pPr marL="457200" lvl="0" indent="-304800" algn="l" rtl="0">
              <a:spcBef>
                <a:spcPts val="0"/>
              </a:spcBef>
              <a:spcAft>
                <a:spcPts val="0"/>
              </a:spcAft>
              <a:buSzPts val="1200"/>
              <a:buFont typeface="Georgia"/>
              <a:buChar char="●"/>
            </a:pPr>
            <a:r>
              <a:rPr lang="en-US" sz="1200">
                <a:latin typeface="Georgia"/>
                <a:ea typeface="Georgia"/>
                <a:cs typeface="Georgia"/>
                <a:sym typeface="Georgia"/>
              </a:rPr>
              <a:t>Spent a lot of time working on implementing sensor functionality properly</a:t>
            </a:r>
            <a:endParaRPr sz="1200">
              <a:latin typeface="Georgia"/>
              <a:ea typeface="Georgia"/>
              <a:cs typeface="Georgia"/>
              <a:sym typeface="Georgia"/>
            </a:endParaRPr>
          </a:p>
          <a:p>
            <a:pPr marL="0" lvl="0" indent="0" algn="l" rtl="0">
              <a:spcBef>
                <a:spcPts val="0"/>
              </a:spcBef>
              <a:spcAft>
                <a:spcPts val="0"/>
              </a:spcAft>
              <a:buNone/>
            </a:pPr>
            <a:endParaRPr>
              <a:latin typeface="Georgia"/>
              <a:ea typeface="Georgia"/>
              <a:cs typeface="Georgia"/>
              <a:sym typeface="Georgia"/>
            </a:endParaRPr>
          </a:p>
        </p:txBody>
      </p:sp>
      <p:sp>
        <p:nvSpPr>
          <p:cNvPr id="295" name="Google Shape;295;p8"/>
          <p:cNvSpPr txBox="1"/>
          <p:nvPr/>
        </p:nvSpPr>
        <p:spPr>
          <a:xfrm>
            <a:off x="8431625" y="5134700"/>
            <a:ext cx="2799000" cy="8958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SzPts val="1200"/>
              <a:buFont typeface="Georgia"/>
              <a:buChar char="●"/>
            </a:pPr>
            <a:r>
              <a:rPr lang="en-US" sz="1200">
                <a:latin typeface="Georgia"/>
                <a:ea typeface="Georgia"/>
                <a:cs typeface="Georgia"/>
                <a:sym typeface="Georgia"/>
              </a:rPr>
              <a:t>Incorporated everything from schematic</a:t>
            </a:r>
            <a:endParaRPr sz="1200">
              <a:latin typeface="Georgia"/>
              <a:ea typeface="Georgia"/>
              <a:cs typeface="Georgia"/>
              <a:sym typeface="Georgia"/>
            </a:endParaRPr>
          </a:p>
          <a:p>
            <a:pPr marL="457200" lvl="0" indent="-304800" algn="l" rtl="0">
              <a:spcBef>
                <a:spcPts val="0"/>
              </a:spcBef>
              <a:spcAft>
                <a:spcPts val="0"/>
              </a:spcAft>
              <a:buSzPts val="1200"/>
              <a:buFont typeface="Georgia"/>
              <a:buChar char="●"/>
            </a:pPr>
            <a:r>
              <a:rPr lang="en-US" sz="1200">
                <a:latin typeface="Georgia"/>
                <a:ea typeface="Georgia"/>
                <a:cs typeface="Georgia"/>
                <a:sym typeface="Georgia"/>
              </a:rPr>
              <a:t>Spent a lot of time on troubleshooting physical issues</a:t>
            </a:r>
            <a:endParaRPr sz="1200">
              <a:latin typeface="Georgia"/>
              <a:ea typeface="Georgia"/>
              <a:cs typeface="Georgia"/>
              <a:sym typeface="Georgia"/>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9"/>
          <p:cNvSpPr txBox="1">
            <a:spLocks noGrp="1"/>
          </p:cNvSpPr>
          <p:nvPr>
            <p:ph type="title"/>
          </p:nvPr>
        </p:nvSpPr>
        <p:spPr>
          <a:xfrm>
            <a:off x="259883" y="434108"/>
            <a:ext cx="11569800" cy="895800"/>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dk1"/>
              </a:buClr>
              <a:buSzPts val="3600"/>
              <a:buFont typeface="Impact"/>
              <a:buNone/>
            </a:pPr>
            <a:r>
              <a:rPr lang="en-US"/>
              <a:t>Next Steps and Future Improvements</a:t>
            </a:r>
            <a:endParaRPr/>
          </a:p>
        </p:txBody>
      </p:sp>
      <p:sp>
        <p:nvSpPr>
          <p:cNvPr id="301" name="Google Shape;301;p9"/>
          <p:cNvSpPr txBox="1">
            <a:spLocks noGrp="1"/>
          </p:cNvSpPr>
          <p:nvPr>
            <p:ph type="ftr" idx="11"/>
          </p:nvPr>
        </p:nvSpPr>
        <p:spPr>
          <a:xfrm>
            <a:off x="259882" y="6335309"/>
            <a:ext cx="5226600" cy="250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Bicycle Sensor Project </a:t>
            </a:r>
            <a:endParaRPr/>
          </a:p>
        </p:txBody>
      </p:sp>
      <p:sp>
        <p:nvSpPr>
          <p:cNvPr id="302" name="Google Shape;302;p9"/>
          <p:cNvSpPr txBox="1">
            <a:spLocks noGrp="1"/>
          </p:cNvSpPr>
          <p:nvPr>
            <p:ph type="sldNum" idx="12"/>
          </p:nvPr>
        </p:nvSpPr>
        <p:spPr>
          <a:xfrm>
            <a:off x="5588000" y="6335309"/>
            <a:ext cx="1016100" cy="250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000"/>
              <a:buNone/>
            </a:pPr>
            <a:r>
              <a:rPr lang="en-US"/>
              <a:t>PAGE  </a:t>
            </a:r>
            <a:fld id="{00000000-1234-1234-1234-123412341234}" type="slidenum">
              <a:rPr lang="en-US"/>
              <a:t>9</a:t>
            </a:fld>
            <a:endParaRPr/>
          </a:p>
        </p:txBody>
      </p:sp>
      <p:sp>
        <p:nvSpPr>
          <p:cNvPr id="303" name="Google Shape;303;p9"/>
          <p:cNvSpPr txBox="1">
            <a:spLocks noGrp="1"/>
          </p:cNvSpPr>
          <p:nvPr>
            <p:ph type="body" idx="1"/>
          </p:nvPr>
        </p:nvSpPr>
        <p:spPr>
          <a:xfrm>
            <a:off x="259875" y="1413175"/>
            <a:ext cx="10080000" cy="788100"/>
          </a:xfrm>
          <a:prstGeom prst="rect">
            <a:avLst/>
          </a:prstGeom>
          <a:noFill/>
          <a:ln>
            <a:noFill/>
          </a:ln>
        </p:spPr>
        <p:txBody>
          <a:bodyPr spcFirstLastPara="1" wrap="square" lIns="91425" tIns="45700" rIns="91425" bIns="45700" anchor="t" anchorCtr="0">
            <a:noAutofit/>
          </a:bodyPr>
          <a:lstStyle/>
          <a:p>
            <a:pPr marL="457200" lvl="0" indent="-358140" algn="l" rtl="0">
              <a:lnSpc>
                <a:spcPct val="100000"/>
              </a:lnSpc>
              <a:spcBef>
                <a:spcPts val="0"/>
              </a:spcBef>
              <a:spcAft>
                <a:spcPts val="0"/>
              </a:spcAft>
              <a:buSzPts val="2040"/>
              <a:buChar char="●"/>
            </a:pPr>
            <a:r>
              <a:rPr lang="en-US"/>
              <a:t>Fixing the PCB pin arrangement for backwards ultrasonic sensor</a:t>
            </a:r>
            <a:endParaRPr/>
          </a:p>
          <a:p>
            <a:pPr marL="457200" lvl="0" indent="0" algn="l" rtl="0">
              <a:lnSpc>
                <a:spcPct val="100000"/>
              </a:lnSpc>
              <a:spcBef>
                <a:spcPts val="0"/>
              </a:spcBef>
              <a:spcAft>
                <a:spcPts val="0"/>
              </a:spcAft>
              <a:buSzPts val="2040"/>
              <a:buNone/>
            </a:pPr>
            <a:endParaRPr/>
          </a:p>
          <a:p>
            <a:pPr marL="457200" lvl="0" indent="0" algn="l" rtl="0">
              <a:lnSpc>
                <a:spcPct val="100000"/>
              </a:lnSpc>
              <a:spcBef>
                <a:spcPts val="0"/>
              </a:spcBef>
              <a:spcAft>
                <a:spcPts val="0"/>
              </a:spcAft>
              <a:buSzPts val="2040"/>
              <a:buNone/>
            </a:pPr>
            <a:endParaRPr/>
          </a:p>
          <a:p>
            <a:pPr marL="457200" lvl="0" indent="0" algn="l" rtl="0">
              <a:lnSpc>
                <a:spcPct val="100000"/>
              </a:lnSpc>
              <a:spcBef>
                <a:spcPts val="0"/>
              </a:spcBef>
              <a:spcAft>
                <a:spcPts val="0"/>
              </a:spcAft>
              <a:buSzPts val="2040"/>
              <a:buNone/>
            </a:pPr>
            <a:endParaRPr/>
          </a:p>
          <a:p>
            <a:pPr marL="0" lvl="0" indent="0" algn="l" rtl="0">
              <a:lnSpc>
                <a:spcPct val="100000"/>
              </a:lnSpc>
              <a:spcBef>
                <a:spcPts val="0"/>
              </a:spcBef>
              <a:spcAft>
                <a:spcPts val="0"/>
              </a:spcAft>
              <a:buSzPts val="2040"/>
              <a:buNone/>
            </a:pPr>
            <a:endParaRPr/>
          </a:p>
        </p:txBody>
      </p:sp>
      <p:pic>
        <p:nvPicPr>
          <p:cNvPr id="304" name="Google Shape;304;p9"/>
          <p:cNvPicPr preferRelativeResize="0"/>
          <p:nvPr/>
        </p:nvPicPr>
        <p:blipFill rotWithShape="1">
          <a:blip r:embed="rId3">
            <a:alphaModFix/>
          </a:blip>
          <a:srcRect l="16444" t="5112" r="13251" b="5966"/>
          <a:stretch/>
        </p:blipFill>
        <p:spPr>
          <a:xfrm>
            <a:off x="1128078" y="2338150"/>
            <a:ext cx="3345541" cy="3173526"/>
          </a:xfrm>
          <a:prstGeom prst="rect">
            <a:avLst/>
          </a:prstGeom>
          <a:noFill/>
          <a:ln>
            <a:noFill/>
          </a:ln>
        </p:spPr>
      </p:pic>
      <p:pic>
        <p:nvPicPr>
          <p:cNvPr id="305" name="Google Shape;305;p9"/>
          <p:cNvPicPr preferRelativeResize="0"/>
          <p:nvPr/>
        </p:nvPicPr>
        <p:blipFill rotWithShape="1">
          <a:blip r:embed="rId4">
            <a:alphaModFix/>
          </a:blip>
          <a:srcRect l="15487" r="6173" b="28042"/>
          <a:stretch/>
        </p:blipFill>
        <p:spPr>
          <a:xfrm>
            <a:off x="6335625" y="2338150"/>
            <a:ext cx="4606551" cy="3173526"/>
          </a:xfrm>
          <a:prstGeom prst="rect">
            <a:avLst/>
          </a:prstGeom>
          <a:noFill/>
          <a:ln>
            <a:noFill/>
          </a:ln>
        </p:spPr>
      </p:pic>
    </p:spTree>
  </p:cSld>
  <p:clrMapOvr>
    <a:masterClrMapping/>
  </p:clrMapOvr>
  <p:transition spd="slow">
    <p:push/>
  </p:transition>
</p:sld>
</file>

<file path=ppt/theme/theme1.xml><?xml version="1.0" encoding="utf-8"?>
<a:theme xmlns:a="http://schemas.openxmlformats.org/drawingml/2006/main" name="UofWaterloo_WhiteBkgrd">
  <a:themeElements>
    <a:clrScheme name="Custom 7">
      <a:dk1>
        <a:srgbClr val="000000"/>
      </a:dk1>
      <a:lt1>
        <a:srgbClr val="FFFFFF"/>
      </a:lt1>
      <a:dk2>
        <a:srgbClr val="757575"/>
      </a:dk2>
      <a:lt2>
        <a:srgbClr val="D6D6D6"/>
      </a:lt2>
      <a:accent1>
        <a:srgbClr val="8000B3"/>
      </a:accent1>
      <a:accent2>
        <a:srgbClr val="0C0C0C"/>
      </a:accent2>
      <a:accent3>
        <a:srgbClr val="BD33DA"/>
      </a:accent3>
      <a:accent4>
        <a:srgbClr val="CFB3E6"/>
      </a:accent4>
      <a:accent5>
        <a:srgbClr val="57058A"/>
      </a:accent5>
      <a:accent6>
        <a:srgbClr val="F1F1F1"/>
      </a:accent6>
      <a:hlink>
        <a:srgbClr val="57058A"/>
      </a:hlink>
      <a:folHlink>
        <a:srgbClr val="59595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997</Words>
  <Application>Microsoft Office PowerPoint</Application>
  <PresentationFormat>Widescreen</PresentationFormat>
  <Paragraphs>113</Paragraphs>
  <Slides>13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Georgia</vt:lpstr>
      <vt:lpstr>Impact</vt:lpstr>
      <vt:lpstr>Noto Sans Symbols</vt:lpstr>
      <vt:lpstr>Verdana</vt:lpstr>
      <vt:lpstr>UofWaterloo_WhiteBkgrd</vt:lpstr>
      <vt:lpstr>Project 1: Bicycle Sensor</vt:lpstr>
      <vt:lpstr>Concept and Design Goals</vt:lpstr>
      <vt:lpstr>Sensors and LCD</vt:lpstr>
      <vt:lpstr>Rear Proximity Thresholds : LEDs</vt:lpstr>
      <vt:lpstr>Forward Proximity Thresholds: Buzzer</vt:lpstr>
      <vt:lpstr>Changing Proximity Thresholds: Setup Mode</vt:lpstr>
      <vt:lpstr>Smoothing sensor readings: Simpson’s Rule</vt:lpstr>
      <vt:lpstr>Progression of Hardware Design</vt:lpstr>
      <vt:lpstr>Next Steps and Future Improvements</vt:lpstr>
      <vt:lpstr>What we learned</vt:lpstr>
      <vt:lpstr>Tips for future students</vt:lpstr>
      <vt:lpstr>Questions?</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1: Bicycle Sensor</dc:title>
  <dc:creator>Maria Morrone</dc:creator>
  <cp:lastModifiedBy>sibghat kamal</cp:lastModifiedBy>
  <cp:revision>1</cp:revision>
  <dcterms:created xsi:type="dcterms:W3CDTF">2019-02-13T18:14:25Z</dcterms:created>
  <dcterms:modified xsi:type="dcterms:W3CDTF">2019-11-25T17:14:40Z</dcterms:modified>
</cp:coreProperties>
</file>